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371" r:id="rId19"/>
    <p:sldId id="372" r:id="rId20"/>
    <p:sldId id="373" r:id="rId21"/>
    <p:sldId id="374" r:id="rId22"/>
    <p:sldId id="375" r:id="rId23"/>
    <p:sldId id="376" r:id="rId24"/>
    <p:sldId id="274" r:id="rId25"/>
    <p:sldId id="275" r:id="rId26"/>
    <p:sldId id="276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355" r:id="rId38"/>
    <p:sldId id="377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5:43:06.97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6683">
    <iact:property name="dataType"/>
    <iact:actionData xml:id="d0">
      <inkml:trace xmlns:inkml="http://www.w3.org/2003/InkML" xml:id="stk0" contextRef="#ctx0" brushRef="#br0">8709 15108 0,'24'0'30,"-1"0"32,1 0-31,-1 0-9,1 0-6,0 0-6,46 0 7,-22 0 0,-1 0 0,-24 0-2,25 0 1,-1 0 1,-24 0 0,1 0-1,0 0 1,-1 0 17</inkml:trace>
    </iact:actionData>
  </iact:action>
  <iact:action type="add" startTime="7886">
    <iact:property name="dataType"/>
    <iact:actionData xml:id="d1">
      <inkml:trace xmlns:inkml="http://www.w3.org/2003/InkML" xml:id="stk1" contextRef="#ctx0" brushRef="#br0">13193 14494 0,'24'0'124,"-1"0"-117,24 0-1,-23 0 7,118 0 4,117 0 1,-94-24-4,237 1 2,-72-25 1,24 25 0,71-24-1,-71 23 1,0 24 0,165-47-1,-141 47 1,23-24 0,71 24-1,-47 0 1,23 0 0,-141 0 0,-189 0-16,94 0 14,72 0 1,-48 0 1,47-23-1,24-25 1,-71 48 1,-48-47-3,-93 47 2,-24-23 0,47 23-1,0-24 1,-24 24 0,0-24-1,-46 24 1,-25-23-1,1 23 3</inkml:trace>
    </iact:actionData>
  </iact:action>
  <iact:action type="add" startTime="11812">
    <iact:property name="dataType"/>
    <iact:actionData xml:id="d2">
      <inkml:trace xmlns:inkml="http://www.w3.org/2003/InkML" xml:id="stk2" contextRef="#ctx0" brushRef="#br0">9181 14423 0,'24'0'33,"-1"0"34,1 0-37,-1 0-22,25 0 6,93 0 1,142-24 2,-94 24 0,-94 0 0,-72-23-1,48 23 3</inkml:trace>
    </iact:actionData>
  </iact:action>
  <iact:action type="add" startTime="12676">
    <iact:property name="dataType"/>
    <iact:actionData xml:id="d3">
      <inkml:trace xmlns:inkml="http://www.w3.org/2003/InkML" xml:id="stk3" contextRef="#ctx0" brushRef="#br0">12957 14211 0,'24'0'39,"-1"0"-17,1 0-8,23 0-3,118 0 5,189 0 1,189 0-1,141 0 3,-377 0-5,519 0 2,-165-71 1,47 0 0,-165-23-1,-71 46 1,-24 25 0,1-72-1,-260 72 1,-48-1 0,-23 0 0,47 1-1,-70-1 0,46 24 1,72 0 0,-95 0-1,0 0 1,0 0 0,0 0-1,94 0 2,-117 0-2,-1 0 0,-47 0 1,-23 0 0,-1 0-1,1 0 3</inkml:trace>
    </iact:actionData>
  </iact:action>
  <iact:action type="add" startTime="16710">
    <iact:property name="dataType"/>
    <iact:actionData xml:id="d4">
      <inkml:trace xmlns:inkml="http://www.w3.org/2003/InkML" xml:id="stk4" contextRef="#ctx0" brushRef="#br0">9464 14329 0</inkml:trace>
    </iact:actionData>
  </iact:action>
  <iact:action type="add" startTime="17451">
    <iact:property name="dataType"/>
    <iact:actionData xml:id="d5">
      <inkml:trace xmlns:inkml="http://www.w3.org/2003/InkML" xml:id="stk5" contextRef="#ctx0" brushRef="#br0">13240 14470 0,'24'0'123,"-1"0"-116,1 0-1,70 0 11,48 0 0,70 0-1,-46 0 1,46 0 0,0 0 0,-46 0-2,70 0 1,47 0 1,-118 0-1,-47 0 1,47 0 0,71 0-1,95 0 1,-95-23 0,-48-1-1,1 24 1,0-24 0,94 24-1,1 0 2,93 0-3,-235 0 2,23 0 0,-47 0-1,94 0 1,-46 0 0,93 0-1,-141 0 1,-23 0 0,-1 0-1,71 0 1,-47 0 0,189 0-1,-118 0 1,-48 0-1,-46 0 1,-1 0 0,1 0-1,-1 0 1,48-23 0,-95 23 0,24 0-1,-1 0 1,1 0-1,-24 0 1,1 0-1,-1 0 1,-24 0 2,1 0-1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5:45:12.814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2188">
    <iact:property name="dataType"/>
    <iact:actionData xml:id="d0">
      <inkml:trace xmlns:inkml="http://www.w3.org/2003/InkML" xml:id="stk0" contextRef="#ctx0" brushRef="#br0">7199 14258 0,'23'0'184,"24"0"-176,-23-24-1,0 24 1,23-23-1,-24 23 1,25 0-1,-25 0 2,1 0 6,-1 0-7,1 0 9,-24-24-11,24 24 33</inkml:trace>
    </iact:actionData>
  </iact:action>
  <iact:action type="add" startTime="3252">
    <iact:property name="dataType"/>
    <iact:actionData xml:id="d1">
      <inkml:trace xmlns:inkml="http://www.w3.org/2003/InkML" xml:id="stk1" contextRef="#ctx0" brushRef="#br0">12414 14116 0,'24'0'145,"23"0"-136,0 0-1,0 0-1,48 0 0,-48 0 1,47 0 0,1 0 0,-24-23-1,47 23 1,23 0-1,72 0 1,70 0 0,-94 0 1,-1 0-3,25 0 2,-24 0-1,-48 0 2,-23 0-1,0 0-1,47 0 0,-47 0 1,71 0 0,-71 0-1,0 0 1,47 0 0,-47 0-1,24 0 1,-24 0 0,0 0 0,-47 0 0,47 0 1,0 0-2,0 0 0,47-24 0,-47 0 2,24 24-2,-24 0 0,0 0 1,-24 0 0,24-23-1,0 23 1,-23 0-1,46-47 2,1 23-1,-24 24 0,0 0-1,0 0 0,-24 0 1,-47 0 0,71 0-1,-23 0 1,-24 0 0,23 0 0,24-24 0,0 1 0,-24 23-1,48 0 1,-71 0 1,23 0-3,-23-24 2,0 24-1,23 0 5,-23 0-8,-24-23 4,48-1-1,-1 24 1,0-24 0,-23 24 0,24 0 1,-1-23-1,0 23-1,-23-24 0,-24 24 1,48-24-1,-1 1 4,-23 23-5,0-24 0,23 24 3,1 0-2,-25 0 1,1 0 0,24 0-2,-25 0 2,-22 0 1,22-23-2,1 23 2,-47 0-3,47 0 2,-1 0 0,1-24 0,-24 24 0,48-24-1,-48 24 1,0 0-1,48 0 2,-25-23-3,-22 23 3,-1 0-2,47 0 3,-47 0-5,1 0 3,22 0 1,-22 0-2,-1 0 2,0 0-3,-23 0 1,-1 0 3,1 0-4,-1 0 2,1 0 0,0 0-1,23 0 9,-24 0-2,1 0 2,0 0 8,-1 0 23</inkml:trace>
    </iact:actionData>
  </iact:action>
  <iact:action type="add" startTime="5151">
    <iact:property name="dataType"/>
    <iact:actionData xml:id="d2">
      <inkml:trace xmlns:inkml="http://www.w3.org/2003/InkML" xml:id="stk2" contextRef="#ctx0" brushRef="#br0">26740 14399 0,'23'0'20,"1"0"4,-1 0 7,1 0-23,0 0 6,-1 0-6,1 0 1,-1 0 14,1 0-16,0 0 32,-1 0-7,1 0 14</inkml:trace>
    </iact:actionData>
  </iact:action>
  <iact:action type="add" startTime="7886">
    <iact:property name="dataType"/>
    <iact:actionData xml:id="d3">
      <inkml:trace xmlns:inkml="http://www.w3.org/2003/InkML" xml:id="stk3" contextRef="#ctx0" brushRef="#br0">7175 14211 0,'47'0'193,"-23"0"-186,-1 0 1,25 0-1,-1 0 10,0 0-9,-23 0 6,-1 0-6,1 0 7,-1 0 17,1 0-10</inkml:trace>
    </iact:actionData>
  </iact:action>
  <iact:action type="add" startTime="8906">
    <iact:property name="dataType"/>
    <iact:actionData xml:id="d4">
      <inkml:trace xmlns:inkml="http://www.w3.org/2003/InkML" xml:id="stk4" contextRef="#ctx0" brushRef="#br0">11989 13975 0,'0'23'55,"24"-23"-50,23 0 19,-23 0-17,23 0 2,47 0-2,1 0 1,23 0-1,71 0 1,-24 0-1,24 0 1,47 0 1,0 0-1,0 0-2,-24 0 2,48 0-1,-48 0 1,24 0 0,-47 0 0,70-71 0,-23 71-1,-47-23 2,24-1-1,-48 24-2,-24 0 2,1 0 0,-24 0-1,0 0 1,0 0 0,47 0 0,-47 0-1,0-23 0,48-25 3,-25 48-2,-23-23-1,0-1 0,-23 24 4,-1-24-5,0 24 0,-46-23 4,93-1-5,-23 24 5,-23-23-2,70-1-2,-94 24 1,94-24 2,-47 1-2,-24 23 1,1 0-1,-1 0 1,-47-24 1,0 24-2,-23 0 0,47 0 0,0 0 1,-24 0 0,24 0 1,-1-23-3,25 23 2,-24 0 0,23 0 0,0 0 0,24 0 0,-23 0-1,23 0 1,-47 0 0,70 23-1,-46 1 2,23-24-2,-48 23 2,1 1-3,24 0 1,-25-24 2,25 23-1,-1-23-1,24 0 1,-71 24 0,48-24-1,-24 0 1,-48 0-1,24 0 2,24 0-1,-47 0 0,23 0-1,-23 0 1,46 0-2,1 0 2,0 0 0,47 0 1,-24 0-3,1 0 2,-24 0 0,-1 0-1,-22 0 2,-25 0 2,48 0-6,-47 0 1,-1 0 2,1 0 0,23 0 1,-23 0-3,23 0 3,-24 0-2,25-24 1,-1 24 0,-24 0 2,48 0-5,-24 0 2,-23 0 3,0 0-4,23 0 3,-24 0 14,1 0-16,0 0 9,-1 0-10,1 0 2,-1 0 9,1 0-11,0 0 2,23 0 9,-24 0-3,1 0 18,0 0-17</inkml:trace>
    </iact:actionData>
  </iact:action>
  <iact:action type="add" startTime="10680">
    <iact:property name="dataType"/>
    <iact:actionData xml:id="d5">
      <inkml:trace xmlns:inkml="http://www.w3.org/2003/InkML" xml:id="stk5" contextRef="#ctx0" brushRef="#br0">26858 14352 0,'23'0'22,"1"0"-6,-1 0 8,1 0-14,0 0 1,-1 0 6,1 0-9,0 0 14,-1 0-14,1 0 14,-1 0-6,1 0-1</inkml:trace>
    </iact:actionData>
  </iact:action>
  <iact:action type="add" startTime="13287">
    <iact:property name="dataType"/>
    <iact:actionData xml:id="d6">
      <inkml:trace xmlns:inkml="http://www.w3.org/2003/InkML" xml:id="stk6" contextRef="#ctx0" brushRef="#br0">7151 15202 0,'24'0'109,"0"0"-103,23 0 1,0-24 1,0 24 9,-23 0-11,23 0 2,-23 0 1,-1 0 7,1 0-10,-1 0 1,1 0 24,0 0-5</inkml:trace>
    </iact:actionData>
  </iact:action>
  <iact:action type="add" startTime="14198">
    <iact:property name="dataType"/>
    <iact:actionData xml:id="d7">
      <inkml:trace xmlns:inkml="http://www.w3.org/2003/InkML" xml:id="stk7" contextRef="#ctx0" brushRef="#br0">10691 15155 0,'24'0'7,"0"0"9,-1 0 6,1 0-14,-1 0 1,1 0-4,0 0 4,-1 0-1,1 0-1,23 0 1,-23 0-1,23 0 1,24 0 0,-1 0-1,25 0 1,23 0-1,-24 0 1,24 0 0,0 0 0,0 0 1,0 0-2,47 0-1,-47 0 4,48 0-4,-1 0 2,-24 0 0,1 0 0,-24 0 0,47 0 3,-47 0-8,0 0 10,0 0-7,0 0 0,47 0 1,1 0 3,-1 0-4,0 0 1,-47 0 1,71 0-1,0 0 1,70 0 0,-70 23-1,47-23 2,94 24-3,-94 0 3,0-24-2,0 23 0,-47-23 2,-47 0-2,-24 0 2,-47 0-2,-24 0 0,24 0 2,-48 0 7,1 0-10,-24-23 2,0-1-1,0 0 24,24 24 178,23 0-202,24 0 1,47 0 0,47-23-1,0-1 2,142-23-2,23 23 1,24 1-1,-47-24 1,47 23 0,-118 24-1,0 0 3,0-24-4,0 24 2,24-47-1,-72 47 1,119-23-1,-47-1 2,-71-23-2,94 23 2,-118 24-1,47-47-2,-46 0 2,-25 47 0,1 0 1,-24 0-2,-47 0 0,23 0 0,0 0 1,1 0 1,-48 0-1,47 0-1,1 0 2,-1 0-4,-70 0 7,47 0-7,-48 0 6,24 0-7,1 0 4,-25 0 7,1 0-8,-1 0 10,1 0-2,0 0 3,-1 0 10,1 0-5</inkml:trace>
    </iact:actionData>
  </iact:action>
  <iact:action type="add" startTime="16132">
    <iact:property name="dataType"/>
    <iact:actionData xml:id="d8">
      <inkml:trace xmlns:inkml="http://www.w3.org/2003/InkML" xml:id="stk8" contextRef="#ctx0" brushRef="#br0">26692 15084 0,'24'0'32,"0"0"-17,-1 0-9,1 0 10,-1 0-7,1 0 6,23 0-7,-23 0 8,23 0-5,-23 0 0,23 0-3,0 0 7,-23 0 1,-1 0 0,1 0-9,0 0 47,-1 0-23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5:45:12.814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2327">
    <iact:property name="dataType"/>
    <iact:actionData xml:id="d0">
      <inkml:trace xmlns:inkml="http://www.w3.org/2003/InkML" xml:id="stk0" contextRef="#ctx0" brushRef="#br0">11234 13857 0,'24'0'77,"-1"0"-69,1 0 0,0 0-1,-1 0 0,1 0 3,-1 0-4,1 0 1,23 0 2,-23 0 0,-1 0-2,25 0 0,-25 0 0,24 0 9,-23 0-1,0 0-7,-1 0 16</inkml:trace>
    </iact:actionData>
  </iact:action>
  <iact:action type="add" startTime="3254">
    <iact:property name="dataType"/>
    <iact:actionData xml:id="d1">
      <inkml:trace xmlns:inkml="http://www.w3.org/2003/InkML" xml:id="stk1" contextRef="#ctx0" brushRef="#br0">16190 13597 0,'0'23'7,"24"-23"46,-1 0-43,1 0-4,23 0 2,0 0 2,-23 0-5,23 0 3,-23 0 0,47 0-1,-1 0 1,-22 0 0,-1 0 0,24 0-2,-48 0 4,25 0-4,-25 0 2,24 0-1,1 0 4,-25 0-7,48 0 8,0 0-8,0 0 3,23 0 1,0 0 0,24 0-1,-23-23 3,-24 23-2,70-24-2,1 24 2,-48 0 1,71-23-2,-47-1 0,48 24 1,70-24-1,-71 1 2,71-24 0,-24 23-1,-47 0-3,48-46 3,-24 70-1,-24-24 4,-47 0-4,23 24 1,-23-23-2,0 23 2,-23 0-1,-1-24 2,48 24-3,-1-23 2,48 23-1,-24 0 1,1 0 1,-1 0-1,24 0 0,-24 0-2,-47 0 4,0 0-4,-24 0 3,1 0-2,-25 0 1,48 0-1,-23 0 3,23 0-4,-24 0 0,1 0 4,-25 0-3,1 0 0,-24 0 1,-23 0 0,47 0 0,-48 0-1,48 0 1,-24 0 0,-23 0-2,47 0 3,-24 0 0,0 0 6,-23 0-9,-1 0 11,1 0-10,0 0 1,-1 0 8,1 0-8,23 0 6,-23 0-7,-1 0 9,1 0-8,-1 0 15,1 0 16,0 0-21,-1 0 2,1 0-12,-1 0 0,1 0 23,0 0-7</inkml:trace>
    </iact:actionData>
  </iact:action>
  <iact:action type="add" startTime="7812">
    <iact:property name="dataType"/>
    <iact:actionData xml:id="d2">
      <inkml:trace xmlns:inkml="http://www.w3.org/2003/InkML" xml:id="stk2" contextRef="#ctx0" brushRef="#br0">11211 14187 0,'23'0'70,"1"0"-49,-1 0-6,1 0 3,0 0-12,-1 0 9,1 0-7,-1 0 0,25 0 7,-25 0 1,24 0-8,1 0 6,-25 0-6,1 0 0,23 0 0,-23 0 1,-1 0-3,24 0 2,-23 0-1,23 0 1,0 0 7,-23 0-6,0 0 8,-1 0-4,1 0 3</inkml:trace>
    </iact:actionData>
  </iact:action>
  <iact:action type="add" startTime="8923">
    <iact:property name="dataType"/>
    <iact:actionData xml:id="d3">
      <inkml:trace xmlns:inkml="http://www.w3.org/2003/InkML" xml:id="stk3" contextRef="#ctx0" brushRef="#br0">15695 13951 0,'23'0'24,"1"0"-3,-1 0 17,1 0-14,0 0-16,-1 0 0,1 0-2,-1 0 2,25 0 4,-25 0-8,1 0 3,23 0 1,-23 0 0,-1 0-2,24 0 4,1 0-3,-1 0 0,24 0 1,-48 0 0,72 0-1,-48 0 1,24 0 0,-24 0 2,24 0-4,-24 0 2,24 0 0,0 0 0,-48 0-2,48 0 2,0 0 0,-48 0 0,48 0-1,-47 0 1,23 0 1,24 0 0,-48 0-3,25 0 1,22 0 3,-46 0-4,47 0 2,0 0-1,-48 0 0,1 0 1,23 0 0,0 0 0,-23 0 0,23 0 0,0 0-2,-23 0 2,47 0 0,-48 0-1,48 0 2,-24 0-2,0 0 2,1 0-2,-1 0 2,0 0-3,0 0 2,24 24-1,-47-24 1,46 0 0,1 0 0,-24 0-1,24 23 2,24-23-2,-1 24 2,-47-24-2,71 23 2,-47-23-2,0 24-1,23-24 3,-47 24-2,24-24 1,0 23-1,0-23 1,0 0-1,-24 24 1,47-24-1,-70 0 1,-1 0 1,1 0-2,0 0 3,-1 0-5,1 0 12,23 0 245,-23 0-255,46-24 2,1 1-1,24-25-2,23 25 4,-24-1-5,0 1 6,1 23-6,-24-24 3,-24 24-1,24-24 1,-24 24 0,0 0-1,24 0 3,23-23-4,-47 23 2,48 0-1,-24-24 2,47 24-2,-48 0 1,-46-23 0,70-1-1,-46 24 2,-25 0-3,48 0 2,-24 0-1,-23 0 1,47 0 1,-24 0-3,-24 0 2,25 0-1,-1 0 4,24 0-6,-24 0 3,-24 0 1,25 0-2,22 0 2,-46 0-3,23 0 2,0 0 1,1 0 2,-1-24-7,-24 24 3,25 0 0,-25 0 2,1 0-1,23 0-2,0 0 11,-23 0-10,-1 0 0,25 0 1,-1 0 7,-24 0-6,25 0 6,-1 0-8,0 0 8,-23 0-6,-1 0-1,24 0-1,-23 0 1,23 0 0,-23 0 7,23 0-8,-23 0 12,-1 0-14,1 0 2,-1 0 0,25 0 2,-1 0 7,0 0-1,-23 0-8,-1 0 2,1 0-2,-1 0 5,1 0-1,0 0-2,-1 0-3,1 0 2,-1 0 0,25 0 8,-25 0-8,1 0 7,-1 0-7,1 0 14,0 0-6,-1 0 9,1 0 12,-1 0 1</inkml:trace>
    </iact:actionData>
  </iact:action>
  <iact:action type="add" startTime="13544">
    <iact:property name="dataType"/>
    <iact:actionData xml:id="d4">
      <inkml:trace xmlns:inkml="http://www.w3.org/2003/InkML" xml:id="stk4" contextRef="#ctx0" brushRef="#br0">11305 14777 0,'24'0'153,"-1"0"-123,1 0-15,-1 0 0,1 0-7,0 0 8,23 0-9,-24 0 11,1 0-12,0 0 2,-1 0 23,1 0 22</inkml:trace>
    </iact:actionData>
  </iact:action>
  <iact:action type="add" startTime="14661">
    <iact:property name="dataType"/>
    <iact:actionData xml:id="d5">
      <inkml:trace xmlns:inkml="http://www.w3.org/2003/InkML" xml:id="stk5" contextRef="#ctx0" brushRef="#br0">15577 15084 0,'23'0'83,"1"0"-75,-1 0 0,25 0-1,-25-24 1,48 24 0,23 0 1,24 0-3,48 0 4,-25 0-4,72 0 1,-24 0 2,23 0-3,-70 0 3,70 0-2,-23 0 4,94 0-7,-47 0 5,0 0-2,0 0 3,0 0-3,-47 0-1,23 0 2,24 0 1,-71 0-2,-47 0 0,-23 0 1,-24 0-1,23 0 1,-23 0-1,-48 0 272,1 0-270,0 0-2,23 0 8,-24 0-8,25 0 0,-1 0 2,0 0 3,0 0-9,48 0 4,-48 0 1,24-23 0,-1 23 0,-22 0 1,22 0-2,1 0 0,0 0 1,0-24-1,-24 24 4,24 0-6,-48-23 3,48 23 1,0 0-1,-24 0-2,0 0 3,24-24-1,-24 24-3,24 0 4,24 0-1,-48 0-1,24 0 1,23-24 2,-47 24-4,24 0 4,0 0-4,0 0 1,-24 0 0,47 0 0,1 0 2,-48 0-2,24 0 1,-1 0 1,-22 0-2,-1 0 1,24 0-1,-48 0 0,48 0 1,0 0 0,-24 0 0,24 0 0,0 0-2,-24 0 4,24 0-4,-1 0 2,1 0 1,0 0-2,0 0 1,-48 0 0,25 0 0,22 0-2,-46 0 2,23 0 0,-23 0-1,-1 0 2,1 0-2,0 0 1,-1 0-1,1 0 1,-1 0 8,1 0-8,0 0-1,-1 0 1,1 0-1,-1 0 1,1 0 0,23-23-1,0 23 9,-23 0-8,0 0 16,-1 0-9,1 0 0,-1 0-8,1 0 2,0 0-3,23-24 2,-24 24 9,1 0-11,0 0 11,-1 0 6,1 0-9,-1 0 41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5:45:12.814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2661">
    <iact:property name="dataType"/>
    <iact:actionData xml:id="d0">
      <inkml:trace xmlns:inkml="http://www.w3.org/2003/InkML" xml:id="stk0" contextRef="#ctx0" brushRef="#br0">7104 14069 0,'47'0'160,"-23"0"-153,23 0 1,-23 0 0,23 0-1,24 0 2,-24 0 8,-23 0-12,-1 0 19,1 0-16,-1 0 45</inkml:trace>
    </iact:actionData>
  </iact:action>
  <iact:action type="add" startTime="3601">
    <iact:property name="dataType"/>
    <iact:actionData xml:id="d1">
      <inkml:trace xmlns:inkml="http://www.w3.org/2003/InkML" xml:id="stk1" contextRef="#ctx0" brushRef="#br0">10149 13975 0,'23'0'79,"1"23"-51,-1-23-12,25 0-9,-25 0 1,24 0 1,-23 0 1,23 0-6,24 0 3,-47 0 2,46 0-3,-46 0 2,47 0 1,-24 0-2,0 0 0,48 0 2,-1 0-1,0 0 2,-23 0-6,47 0 8,-23 0-7,-1 0 3,-47 0-2,48 0 2,-48 0-1,0 0 3,0 0-2,48 0-2,-72 0 2,48 0 1,23 0-3,-23 0 2,47 0-1,-47 0 3,23 0-4,1 0 1,-48 0 3,24 0-4,0 0 3,-24 0-3,24 0 2,23 0 0,-47 0-1,48 0 1,-1 0 0,48 0-1,23 0 2,0 0-2,-47 0 1,47 0 0,-47 0 0,0 0-1,0 0 0,24-23 1,-1 23 2,25 0-4,-1 0 2,-47 0 0,47 0-1,24 0 2,-24 0-3,-47 0 3,47 0-2,0 0 0,-47 0 3,0 0-3,24 23 0,-24 1 0,0-24 1,-24 23 1,1-23-1,23 24-1,-24 0-1,1-1 6,-1-23-6,-23 0 0,23 24 3,-23-1-3,-24 1 4,-23-24-3,23 0 2,-23 0 5,-1 0-8,1 24 3,23-24 6,-23 0-7,23 0-1,24 0 1,-48 0 0,48 0 0,-24 0 0,-23 0 0,23 0 0,0 0 7,-23 0-8,0 0 16,-1 0-16,1 0 1,-1 0 15,1 0 1,0 0 22,-24-24 68</inkml:trace>
    </iact:actionData>
  </iact:action>
  <iact:action type="add" startTime="5753">
    <iact:property name="dataType"/>
    <iact:actionData xml:id="d2">
      <inkml:trace xmlns:inkml="http://www.w3.org/2003/InkML" xml:id="stk2" contextRef="#ctx0" brushRef="#br0">23058 13786 0,'24'0'14,"-1"0"2,1 0 47,-1 0-58,1 0 4,23 0 6,-23 0-8,23 0 9,-23 0 0,-1 0-1,1 0 16,-1 0 23,1 0 16,0 0-47,-1 0-16,1 0 8</inkml:trace>
    </iact:actionData>
  </iact:action>
  <iact:action type="add" startTime="9247">
    <iact:property name="dataType"/>
    <iact:actionData xml:id="d3">
      <inkml:trace xmlns:inkml="http://www.w3.org/2003/InkML" xml:id="stk3" contextRef="#ctx0" brushRef="#br0">7222 13951 0,'24'0'109,"-1"0"-104,25 0 2,-25 0 3,24 0-4,48 0 3,-24 0-2,-24 0 1,24 0 0,-1 0-2,-46 0 3,47 0-2,-48 0 1,1 0 8,0 0-1,-1 0 46</inkml:trace>
    </iact:actionData>
  </iact:action>
  <iact:action type="add" startTime="10573">
    <iact:property name="dataType"/>
    <iact:actionData xml:id="d4">
      <inkml:trace xmlns:inkml="http://www.w3.org/2003/InkML" xml:id="stk4" contextRef="#ctx0" brushRef="#br0">9889 13857 0,'24'0'25,"-1"0"44,1 0 83,-1 0-103,25 0-29,-25 0-12,1 0-1,23 0 1,0 0 0,24 0-1,0 0 1,47 0 1,-47 0-3,23 0 2,24-24 0,47 24 1,48 0-1,-72 0-2,95 0 3,-71 0-3,48 0 2,-24 0 0,-24 0 4,-47 0-8,71 0 3,23 0 2,-23 0-2,23 0 1,-23 0-1,-24 0 2,48 47-3,-72-47 2,24 24-1,-23-1 2,23-23-2,-47 0 1,0 48 1,47-48-3,-47 0 2,48 23 0,-25 1 1,-23-24-3,47 0 1,-47 0 1,0 0 1,-23 0-1,-24 0 0,23 0-2,-23 0 2,23 0 1,-47 0-2,48 0 1,-24 0 0,-1 0-1,1 0 0,24 0 1,-72 0 0,48 0 0,-24 0-1,-23 0 1,23 0 1,-23 0-1,23 0 0,0 0 2,-23 0-5,47 0 5,-1 0-5,-22 0 2,-1 0 2,-24 0-3,1 0 2,47 0 0,-48 0 24,1 0-26,0 0 4,23 0-5,-24 0 12,25-24-9,-1 24 6,-24 0-7,1 0 9,0 0-8,-1 0 7,24 0-7,-23 0 70,0 0-71,-1 0 2,1 0 5,23 0-5,0 0-3,0 0 2,1 0 1,22 0-1,-46 0-2,47 0 2,-24 0 0,-23 0 7</inkml:trace>
    </iact:actionData>
  </iact:action>
  <iact:action type="add" startTime="12748">
    <iact:property name="dataType"/>
    <iact:actionData xml:id="d5">
      <inkml:trace xmlns:inkml="http://www.w3.org/2003/InkML" xml:id="stk5" contextRef="#ctx0" brushRef="#br0">23152 13644 0,'-23'0'7,"46"0"116,1 0-113,0 0-4,23 0 2,0 0-1,-23 0 1,23 0-1,-24 0 1,25 0-1,-1 0 1,-24 0 8,1 0-8,0 0 8,-1 0 7,1 0-8,-1 0 23</inkml:trace>
    </iact:actionData>
  </iact:action>
  <iact:action type="add" startTime="15787">
    <iact:property name="dataType"/>
    <iact:actionData xml:id="d6">
      <inkml:trace xmlns:inkml="http://www.w3.org/2003/InkML" xml:id="stk6" contextRef="#ctx0" brushRef="#br0">7151 13833 0,'24'0'124,"0"0"-110,-1 0 0,24-24-6,-23 24 0,0 0 0,23 0 0,0 0 8,-23 0-10,-1 0 7,24 0-9,-23 0 2,23 0 2,-23 0 0,-1 0 7,1 0-6,0 0 6,-1 0 8,1 0-7</inkml:trace>
    </iact:actionData>
  </iact:action>
  <iact:action type="add" startTime="16929">
    <iact:property name="dataType"/>
    <iact:actionData xml:id="d7">
      <inkml:trace xmlns:inkml="http://www.w3.org/2003/InkML" xml:id="stk7" contextRef="#ctx0" brushRef="#br0">10078 13857 0,'23'0'90,"1"0"-74,23 0 8,0 0-16,24 0-2,24 0 4,23 0-4,47 0 1,-24 0 1,143 0 0,-96 0 0,25 0 1,-24 0-2,23 47 0,-23-47 3,-24 23-6,0-23 5,48 48-1,-48-48-2,24 70 3,23-46-2,0 0 3,-46 23-1,70-24-4,-71 1 2,0 0 2,-47-1 0,94 1-4,-94 23 5,0-47 0,48 24-6,46-1 3,-47-23 1,0 0 0,24 0 0,-71 0-1,47 0 2,-47 0-3,0 0 3,0 0-2,24 0 1,-24 0-1,-71 0 1,48 0 0,-1 0 0,24 0-1,-47 0 1,-24 0 0,48 0 0,-1 0 0,-23-23-1,-24-1 1,24 24-1,23 0 2,-47 0-2,24 0 0,-24 0 2,1 0 2,-1 0-8,-24 0 6,25-24-2,-1 24 1,0 0 7,-23 0-7,-1 0 0,1 0 0,-1 0-1</inkml:trace>
    </iact:actionData>
  </iact:action>
  <iact:action type="add" startTime="18448">
    <iact:property name="dataType"/>
    <iact:actionData xml:id="d8">
      <inkml:trace xmlns:inkml="http://www.w3.org/2003/InkML" xml:id="stk8" contextRef="#ctx0" brushRef="#br0">22893 13597 0,'23'0'15,"1"0"30,0 0 2,-1 0-41,24 0 13,1 0-6,-1 0-5,-24 0-1,1 0 1,0 0 0,-1 0-2,1 0 4,-1 0-4,1 0 10,0 0-9,-1 0 32,1 0-22,-1 0-11,1 0 18,0 0-17,-1 0 9,1 0 15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519F1-51E8-43CA-AEE6-3E7C15D4F7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85FD05-C140-459C-8CA9-F6E3490A78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469B5D-6FB0-4E23-9AD2-4A9463631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287A-4B61-4619-8122-26D25AD78FA6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18B3-2FAC-437F-81F8-B5BD0AEAD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370CA8-352A-4A22-9797-0F97A4D21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2D8AB-D61C-4CE0-BE9D-95276D0BA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744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85EC8-4584-4AB7-AEF5-B02A51C5B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42901-F154-4F07-B4C1-8A6B9FDB23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43E8C4-3685-4C4D-9123-0394EF42B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287A-4B61-4619-8122-26D25AD78FA6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C81D2E-9886-4243-B907-3B8592166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970BB9-17BF-4894-8CDE-6006748FB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2D8AB-D61C-4CE0-BE9D-95276D0BA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539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A44555-E136-4FE9-8E4E-839464460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62B956-40E8-42E4-AC16-0CAE945E7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A040EB-7C68-43DE-9D76-349E62567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287A-4B61-4619-8122-26D25AD78FA6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A0D6CE-73D6-4529-ADD4-6D94E1572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0178B6-038C-4811-9428-2B210FEBE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2D8AB-D61C-4CE0-BE9D-95276D0BA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139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D86A3-8757-432D-92A3-59863309D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279AE3-3634-420E-A908-79EB569532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302893-C20B-4EE0-A181-73635EAC97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B27BFD-8298-4A4C-AFB7-264695029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287A-4B61-4619-8122-26D25AD78FA6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5E0798-935E-495B-842B-BBA9FBBDB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8A714D-4217-4311-B2DA-88D6A4980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2D8AB-D61C-4CE0-BE9D-95276D0BA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455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80608A-BCF3-4A3E-9C0A-66A60F928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F74692-30A9-482A-AE62-F0788A332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0934D3-630C-4F81-9CF8-D2F9E8A72A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6B9F3F-30DB-41FF-AD77-34AFDEF74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552206-2BB2-472B-AE18-F8A30487DB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41F1DD-D9C0-4AD1-966F-D621DAD5F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287A-4B61-4619-8122-26D25AD78FA6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6A2DAC-FEED-479B-8989-CCAE7591C0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5A1DA4-3269-4A7B-8708-899A21375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2D8AB-D61C-4CE0-BE9D-95276D0BA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749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81A83-9683-4414-8724-7B33D43B25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F6D208-7CBD-4C82-BEC0-D4F623968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287A-4B61-4619-8122-26D25AD78FA6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C00927-D5D0-45FD-836A-780CE546F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49CE35-6A57-489D-86E7-2D55F0BE9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2D8AB-D61C-4CE0-BE9D-95276D0BA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699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1D9A44-489A-4CC6-A043-09DCDFBAF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287A-4B61-4619-8122-26D25AD78FA6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EF233-8E65-40D8-B2E8-5C667639E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D1BE03-D8AD-43C0-878F-5B4817F5E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2D8AB-D61C-4CE0-BE9D-95276D0BA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821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8D5B6-7A33-4541-8A39-82875AC5D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1192C2-EEC7-4C45-985D-886202E6CA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B8560F-33DB-4DDA-B165-20EA063319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E2761D-511A-4A04-88E6-909EA1E1D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287A-4B61-4619-8122-26D25AD78FA6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FDD36F-0DB6-480C-BDAF-7774D2B4D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51F405-8403-455F-B3E9-9038496EC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2D8AB-D61C-4CE0-BE9D-95276D0BA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961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7EC65F-2F68-4E38-AD41-31834D199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2EC95-FA0F-4325-9BDC-517AE11976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82D3D-A17E-48C2-AEE0-374B84860B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670483-564E-48DC-AA80-0DBA9483A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287A-4B61-4619-8122-26D25AD78FA6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F871A8-0D2C-48BE-A4E7-FA673C491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C782D0-64C4-43A7-8F90-4C6879B54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2D8AB-D61C-4CE0-BE9D-95276D0BA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743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AD1A3-F370-4003-9733-E181B9BE1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E25846-9D6F-49CC-8669-7202155585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E96173-7148-4251-A299-5A9A88E5F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287A-4B61-4619-8122-26D25AD78FA6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EC19E0-0337-458A-A249-9325F7CE4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6AD31-23E1-4BD7-A419-12816D815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2D8AB-D61C-4CE0-BE9D-95276D0BA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947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02CE838-A81E-44C6-8EB6-42BEECD264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B77DB7-B182-4D01-BC2F-CC77E16C9A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22027-1F3C-485C-B2B1-00A2B7920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1287A-4B61-4619-8122-26D25AD78FA6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F2788E-990F-452F-AC2B-6F4B0A9B0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A39B0F-13DB-4510-A808-BA3445BEA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2D8AB-D61C-4CE0-BE9D-95276D0BA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170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E09390B-9270-416D-AD61-3807F6DEE0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C81AE2-EE3C-4032-A827-46390C8DCC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5AC04B-9842-484B-A642-1653C01E11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1287A-4B61-4619-8122-26D25AD78FA6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BA08CE-CF9A-4EA6-8057-6DA9A65378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F5C5BB-9E8A-4FF6-9410-11BC4ADE36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82D8AB-D61C-4CE0-BE9D-95276D0BA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691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25.png"/><Relationship Id="rId5" Type="http://schemas.microsoft.com/office/2011/relationships/inkAction" Target="../ink/inkAction1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image" Target="../media/image27.png"/><Relationship Id="rId5" Type="http://schemas.microsoft.com/office/2011/relationships/inkAction" Target="../ink/inkAction2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image" Target="../media/image29.png"/><Relationship Id="rId5" Type="http://schemas.microsoft.com/office/2011/relationships/inkAction" Target="../ink/inkAction3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image" Target="../media/image31.png"/><Relationship Id="rId5" Type="http://schemas.microsoft.com/office/2011/relationships/inkAction" Target="../ink/inkAction4.xml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2.png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2.pn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5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2.pn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2.png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2.png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2.png"/><Relationship Id="rId4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5" Type="http://schemas.openxmlformats.org/officeDocument/2006/relationships/image" Target="../media/image2.png"/><Relationship Id="rId4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5" Type="http://schemas.openxmlformats.org/officeDocument/2006/relationships/image" Target="../media/image2.png"/><Relationship Id="rId4" Type="http://schemas.openxmlformats.org/officeDocument/2006/relationships/image" Target="../media/image4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5" Type="http://schemas.openxmlformats.org/officeDocument/2006/relationships/image" Target="../media/image2.png"/><Relationship Id="rId4" Type="http://schemas.openxmlformats.org/officeDocument/2006/relationships/image" Target="../media/image4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5" Type="http://schemas.openxmlformats.org/officeDocument/2006/relationships/image" Target="../media/image2.png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E787E-8597-40F7-8605-0F2B81CE007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B16618-9029-4A03-8DB4-EDE2311E31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EEE616-C540-4BDF-A3D4-8FB79E5748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98C2701-B32B-4125-8F23-07FDDFB147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89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62"/>
    </mc:Choice>
    <mc:Fallback xmlns="">
      <p:transition spd="slow" advTm="81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FB4622-1FD2-4017-B7A0-B6EA2A3505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7F67A1F-5213-4011-ADCC-1592AEBD0E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50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83"/>
    </mc:Choice>
    <mc:Fallback xmlns="">
      <p:transition spd="slow" advTm="48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76C2B4-FD1C-46C8-98B2-20DE9A54F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782"/>
            <a:ext cx="12192000" cy="680643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CB48653-1D53-47E7-A5B8-7041FB64C2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048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36"/>
    </mc:Choice>
    <mc:Fallback xmlns="">
      <p:transition spd="slow" advTm="37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5B4DD0-4336-45FE-BC91-B3CBA99CC9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677A610-53D6-41A9-85E7-18964A94FF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7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0"/>
    </mc:Choice>
    <mc:Fallback xmlns="">
      <p:transition spd="slow" advTm="35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891EB1-1ED2-4AA3-80AE-09403321A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7E9B0CC-C64A-40EE-9BE3-3E37937E20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18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29"/>
    </mc:Choice>
    <mc:Fallback xmlns="">
      <p:transition spd="slow" advTm="41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1B1D89-565E-4824-BDCB-FB1DC75E7C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4A5DDE6-9023-4AC4-B00F-E1C9E23230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87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91"/>
    </mc:Choice>
    <mc:Fallback xmlns="">
      <p:transition spd="slow" advTm="42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2BF434-99E8-4985-9C69-21A710CEE9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A6EEDB1-777A-4E7E-9974-EB4A12F597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62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9"/>
    </mc:Choice>
    <mc:Fallback xmlns="">
      <p:transition spd="slow" advTm="39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43DCA3-F21C-496C-8C62-6A8CF4A54E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160"/>
            <a:ext cx="12192000" cy="679967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18B22CA-2030-43D8-9CCF-5D9A06879C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161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1"/>
    </mc:Choice>
    <mc:Fallback xmlns="">
      <p:transition spd="slow" advTm="39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E3A1B1-7208-47DF-A41A-19D16F3331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E34FFB9-9798-4ADC-8A7E-648111CB94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3"/>
    </mc:Choice>
    <mc:Fallback xmlns="">
      <p:transition spd="slow" advTm="30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0585357-CFD7-43D5-9811-FC014E8ED0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5CE10E1-76EF-4BAD-BD86-C0557792CC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9"/>
    </mc:Choice>
    <mc:Fallback xmlns="">
      <p:transition spd="slow" advTm="30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5BE875C-5E58-45BB-815F-49FDADBB04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AA6BB71-80D9-447E-B6A6-A84EE6C9D4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43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1"/>
    </mc:Choice>
    <mc:Fallback xmlns="">
      <p:transition spd="slow" advTm="25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047FD2-DDB7-49F1-83F0-DFD4804E53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113"/>
            <a:ext cx="12192000" cy="674777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8C211A9-10A9-4CBA-BF36-DE69E7734F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75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98"/>
    </mc:Choice>
    <mc:Fallback xmlns="">
      <p:transition spd="slow" advTm="28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E8A0A-C51A-4314-AF2C-455865B6BA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586404A-D358-449A-A580-68FD40668D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98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74"/>
    </mc:Choice>
    <mc:Fallback xmlns="">
      <p:transition spd="slow" advTm="31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73CE38-72F3-46A1-88A1-2905384BB3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58C784A-71F2-48B1-928B-A20774BA76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69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6"/>
    </mc:Choice>
    <mc:Fallback xmlns="">
      <p:transition spd="slow" advTm="35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4B17B7-E471-4D16-AF7E-7663B829D5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826"/>
            <a:ext cx="12192000" cy="674434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F77A630-3F51-4C6C-90BE-AA861A0949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62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80"/>
    </mc:Choice>
    <mc:Fallback xmlns="">
      <p:transition spd="slow" advTm="38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9D6D88-1EE5-4C44-A6EF-F150C0D3B9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C11A7A2-1DA3-4C4A-B230-8F84A82D96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38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77"/>
    </mc:Choice>
    <mc:Fallback xmlns="">
      <p:transition spd="slow" advTm="42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5FF7E90-B1C9-4EA1-9C48-07B165C82A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1E83A46-6721-4C45-8BCE-86889AE912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58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84"/>
    </mc:Choice>
    <mc:Fallback xmlns="">
      <p:transition spd="slow" advTm="36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265BF8-D49D-42AA-A42C-985AF9C4EF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237316E-CB8E-4C8E-9495-48C83E85DF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86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58"/>
    </mc:Choice>
    <mc:Fallback xmlns="">
      <p:transition spd="slow" advTm="42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A3032B-816A-4012-A53B-C990EE32A0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7FDB80A-89CA-4505-B338-B80FBF4289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62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35"/>
    </mc:Choice>
    <mc:Fallback xmlns="">
      <p:transition spd="slow" advTm="29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B2185-70EC-4838-80AC-091DC6053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2447DC-605B-4BC0-99E1-03CBFE620B9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8A912B-0833-48CB-9F79-11E2D23A2D9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7BB74C-B04C-41F6-8737-0CC3BA604C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12192000" cy="6824171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83708DC-BF8F-4E85-9807-4E3E339709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04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29"/>
    </mc:Choice>
    <mc:Fallback xmlns="">
      <p:transition spd="slow" advTm="35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E2B40DB-88F8-434A-B7B9-363759369F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4B12198-BCD3-4020-87C9-338FD903DE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19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85"/>
    </mc:Choice>
    <mc:Fallback xmlns="">
      <p:transition spd="slow" advTm="37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0BA736-9316-4078-9BB3-90E9A742F4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530"/>
            <a:ext cx="12192000" cy="67589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7491C03-2916-43B4-A95B-F4F0A53418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5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75"/>
    </mc:Choice>
    <mc:Fallback xmlns="">
      <p:transition spd="slow" advTm="41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5A5F023-6CEA-450C-9912-E5DB6595EB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B560A5B1-0176-4AA6-993B-1384BF50581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35240" y="4928760"/>
              <a:ext cx="4639320" cy="5104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B560A5B1-0176-4AA6-993B-1384BF50581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19400" y="4865400"/>
                <a:ext cx="4670640" cy="6372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8B3F560-7E6D-43B0-AC6A-89B3A68C6F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01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99"/>
    </mc:Choice>
    <mc:Fallback xmlns="">
      <p:transition spd="slow" advTm="23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91ECC2-088D-4CD4-A4F9-3BB063A28A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100"/>
            <a:ext cx="12192000" cy="67818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1A84ABFD-E2DB-4CB2-AF31-D6ADB2ADAA5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574360" y="4878000"/>
              <a:ext cx="7213680" cy="61200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1A84ABFD-E2DB-4CB2-AF31-D6ADB2ADAA5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558520" y="4814640"/>
                <a:ext cx="7245000" cy="7387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62F04E5-3DDD-468E-889C-D56CA6AAFA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4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94"/>
    </mc:Choice>
    <mc:Fallback xmlns="">
      <p:transition spd="slow" advTm="185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CC44AC6-F651-407A-BC3C-7EDBADC1E9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4E26CBF8-BCED-4881-98A8-EFFE3970345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035960" y="4750560"/>
              <a:ext cx="4723920" cy="68004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4E26CBF8-BCED-4881-98A8-EFFE3970345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020120" y="4687200"/>
                <a:ext cx="4755240" cy="8067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A4805FF-3EA1-4040-95B4-2ABB5B0B60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78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42"/>
    </mc:Choice>
    <mc:Fallback xmlns="">
      <p:transition spd="slow" advTm="191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49C2230-7C1D-4582-9A1C-E0D21CC093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ABCCD6E3-FB75-42F4-AEBF-908177A44A6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557440" y="4894920"/>
              <a:ext cx="5947560" cy="2721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ABCCD6E3-FB75-42F4-AEBF-908177A44A6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541600" y="4831560"/>
                <a:ext cx="5978880" cy="3988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C838015-EDA6-4B59-B9DF-1433E18130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00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40"/>
    </mc:Choice>
    <mc:Fallback xmlns="">
      <p:transition spd="slow" advTm="214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9AEA80-7493-47AC-9A36-79B1ACAA0B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B71D8C5-9633-45CD-9C8D-ABE53FFE84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5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27"/>
    </mc:Choice>
    <mc:Fallback xmlns="">
      <p:transition spd="slow" advTm="49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E28335-B36F-45AF-8A6E-4DEC5A2E63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A0ADD6F-0F00-4831-A47C-4414F08A9C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6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53"/>
    </mc:Choice>
    <mc:Fallback xmlns="">
      <p:transition spd="slow" advTm="33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BEAF2-DD10-4D5E-9A22-77192965D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575DF42-D5B5-42CC-8FBC-0600FC85E9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53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3"/>
    </mc:Choice>
    <mc:Fallback xmlns="">
      <p:transition spd="slow" advTm="30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F323E9-6316-4443-B78A-1359E77DB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16E8018-FB24-4DC6-B8E8-B2CA03ABE6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8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52"/>
    </mc:Choice>
    <mc:Fallback xmlns="">
      <p:transition spd="slow" advTm="36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F5A6AD-8F0C-4C85-A445-453580A61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511EA36-2AB4-4A79-9FA4-A20E07FB19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8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0"/>
    </mc:Choice>
    <mc:Fallback xmlns="">
      <p:transition spd="slow" advTm="36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36F0DF-CC14-417F-80CC-4BED8C5C3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8AF3D55-7AAE-49C2-B4DD-BEA3C79C08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8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9"/>
    </mc:Choice>
    <mc:Fallback xmlns="">
      <p:transition spd="slow" advTm="39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F3CB3A-580D-4AF3-9202-8C52881E82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1777C59-21B8-4A3B-8A94-6829CCDDF3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0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7"/>
    </mc:Choice>
    <mc:Fallback xmlns="">
      <p:transition spd="slow" advTm="36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E465B1-6F53-433A-961B-D29AB18BF3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58462F4-88CE-4259-9F26-99B499787B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23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54"/>
    </mc:Choice>
    <mc:Fallback xmlns="">
      <p:transition spd="slow" advTm="41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4738DF-C1D4-4EC1-80FE-4FC047499E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5B66985-DC9A-4647-8151-7B68F2574A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8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93"/>
    </mc:Choice>
    <mc:Fallback xmlns="">
      <p:transition spd="slow" advTm="36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6FC786-EB2D-4306-94AF-B801F5F25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87"/>
            <a:ext cx="12192000" cy="675802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C98F298-77DC-4E48-83A9-F60333B844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86"/>
    </mc:Choice>
    <mc:Fallback xmlns="">
      <p:transition spd="slow" advTm="36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145B37-9195-4DBA-9D4E-AB05C83D06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58"/>
            <a:ext cx="12192000" cy="67690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DC1B014-186A-4F43-970D-FC2658E3CA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9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8"/>
    </mc:Choice>
    <mc:Fallback xmlns="">
      <p:transition spd="slow" advTm="3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B24DF8B-13B3-4F26-9D90-B2108CBAED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115"/>
            <a:ext cx="12192000" cy="675977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18A63B2-1799-4802-96BE-7C0DC7C70E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66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62"/>
    </mc:Choice>
    <mc:Fallback xmlns="">
      <p:transition spd="slow" advTm="39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38</Slides>
  <Notes>0</Notes>
  <HiddenSlides>0</HiddenSlides>
  <MMClips>38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</cp:revision>
  <dcterms:created xsi:type="dcterms:W3CDTF">2021-02-07T11:35:04Z</dcterms:created>
  <dcterms:modified xsi:type="dcterms:W3CDTF">2021-02-07T11:37:09Z</dcterms:modified>
</cp:coreProperties>
</file>