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8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0799763" cy="5400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7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9971" y="883861"/>
            <a:ext cx="8099822" cy="1880235"/>
          </a:xfrm>
        </p:spPr>
        <p:txBody>
          <a:bodyPr anchor="b"/>
          <a:lstStyle>
            <a:lvl1pPr algn="ctr">
              <a:defRPr sz="472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2836605"/>
            <a:ext cx="8099822" cy="1303913"/>
          </a:xfrm>
        </p:spPr>
        <p:txBody>
          <a:bodyPr/>
          <a:lstStyle>
            <a:lvl1pPr marL="0" indent="0" algn="ctr">
              <a:buNone/>
              <a:defRPr sz="1890"/>
            </a:lvl1pPr>
            <a:lvl2pPr marL="360045" indent="0" algn="ctr">
              <a:buNone/>
              <a:defRPr sz="1575"/>
            </a:lvl2pPr>
            <a:lvl3pPr marL="720090" indent="0" algn="ctr">
              <a:buNone/>
              <a:defRPr sz="1418"/>
            </a:lvl3pPr>
            <a:lvl4pPr marL="1080135" indent="0" algn="ctr">
              <a:buNone/>
              <a:defRPr sz="1260"/>
            </a:lvl4pPr>
            <a:lvl5pPr marL="1440180" indent="0" algn="ctr">
              <a:buNone/>
              <a:defRPr sz="1260"/>
            </a:lvl5pPr>
            <a:lvl6pPr marL="1800225" indent="0" algn="ctr">
              <a:buNone/>
              <a:defRPr sz="1260"/>
            </a:lvl6pPr>
            <a:lvl7pPr marL="2160270" indent="0" algn="ctr">
              <a:buNone/>
              <a:defRPr sz="1260"/>
            </a:lvl7pPr>
            <a:lvl8pPr marL="2520315" indent="0" algn="ctr">
              <a:buNone/>
              <a:defRPr sz="1260"/>
            </a:lvl8pPr>
            <a:lvl9pPr marL="2880360" indent="0" algn="ctr">
              <a:buNone/>
              <a:defRPr sz="12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82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482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346419"/>
            <a:ext cx="9314796" cy="2246530"/>
          </a:xfrm>
        </p:spPr>
        <p:txBody>
          <a:bodyPr anchor="b"/>
          <a:lstStyle>
            <a:lvl1pPr>
              <a:defRPr sz="472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3614203"/>
            <a:ext cx="9314796" cy="1181397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1pPr>
            <a:lvl2pPr marL="36004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418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896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1437680"/>
            <a:ext cx="4589899" cy="34266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1437680"/>
            <a:ext cx="4589899" cy="34266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035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287536"/>
            <a:ext cx="9314796" cy="10438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1" y="1323916"/>
            <a:ext cx="4568806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1" y="1972747"/>
            <a:ext cx="4568806" cy="2901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0" y="1323916"/>
            <a:ext cx="4591306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0" y="1972747"/>
            <a:ext cx="4591306" cy="2901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091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255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37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360045"/>
            <a:ext cx="3483204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777597"/>
            <a:ext cx="5467380" cy="3837980"/>
          </a:xfrm>
        </p:spPr>
        <p:txBody>
          <a:bodyPr/>
          <a:lstStyle>
            <a:lvl1pPr>
              <a:defRPr sz="2520"/>
            </a:lvl1pPr>
            <a:lvl2pPr>
              <a:defRPr sz="2205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1620202"/>
            <a:ext cx="3483204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67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360045"/>
            <a:ext cx="3483204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777597"/>
            <a:ext cx="5467380" cy="3837980"/>
          </a:xfrm>
        </p:spPr>
        <p:txBody>
          <a:bodyPr anchor="t"/>
          <a:lstStyle>
            <a:lvl1pPr marL="0" indent="0">
              <a:buNone/>
              <a:defRPr sz="2520"/>
            </a:lvl1pPr>
            <a:lvl2pPr marL="360045" indent="0">
              <a:buNone/>
              <a:defRPr sz="2205"/>
            </a:lvl2pPr>
            <a:lvl3pPr marL="720090" indent="0">
              <a:buNone/>
              <a:defRPr sz="1890"/>
            </a:lvl3pPr>
            <a:lvl4pPr marL="1080135" indent="0">
              <a:buNone/>
              <a:defRPr sz="1575"/>
            </a:lvl4pPr>
            <a:lvl5pPr marL="1440180" indent="0">
              <a:buNone/>
              <a:defRPr sz="1575"/>
            </a:lvl5pPr>
            <a:lvl6pPr marL="1800225" indent="0">
              <a:buNone/>
              <a:defRPr sz="1575"/>
            </a:lvl6pPr>
            <a:lvl7pPr marL="2160270" indent="0">
              <a:buNone/>
              <a:defRPr sz="1575"/>
            </a:lvl7pPr>
            <a:lvl8pPr marL="2520315" indent="0">
              <a:buNone/>
              <a:defRPr sz="1575"/>
            </a:lvl8pPr>
            <a:lvl9pPr marL="2880360" indent="0">
              <a:buNone/>
              <a:defRPr sz="157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1620202"/>
            <a:ext cx="3483204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324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660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0" y="287536"/>
            <a:ext cx="2328699" cy="457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287536"/>
            <a:ext cx="6851100" cy="457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139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4" y="287536"/>
            <a:ext cx="9314796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4" y="1437680"/>
            <a:ext cx="9314796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5005626"/>
            <a:ext cx="2429947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EAB8B-2B55-45D5-BC86-895AC374118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2" y="5005626"/>
            <a:ext cx="3644920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2" y="5005626"/>
            <a:ext cx="2429947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2B197-005C-449C-8C9B-EBBCACB7E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92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20090" rtl="0" eaLnBrk="1" latinLnBrk="0" hangingPunct="1">
        <a:lnSpc>
          <a:spcPct val="90000"/>
        </a:lnSpc>
        <a:spcBef>
          <a:spcPct val="0"/>
        </a:spcBef>
        <a:buNone/>
        <a:defRPr sz="34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23" indent="-180023" algn="l" defTabSz="72009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1pPr>
      <a:lvl2pPr marL="54006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6015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62020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98024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34029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70033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306038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11B4247F-CC37-4BA3-B30A-3CF72C9C15A1}"/>
              </a:ext>
            </a:extLst>
          </p:cNvPr>
          <p:cNvSpPr/>
          <p:nvPr/>
        </p:nvSpPr>
        <p:spPr>
          <a:xfrm>
            <a:off x="0" y="0"/>
            <a:ext cx="10799763" cy="540067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 descr="A picture containing text, indoor, book, different&#10;&#10;Description automatically generated">
            <a:extLst>
              <a:ext uri="{FF2B5EF4-FFF2-40B4-BE49-F238E27FC236}">
                <a16:creationId xmlns:a16="http://schemas.microsoft.com/office/drawing/2014/main" id="{3FFF31C6-5831-456C-AFD0-2C52F384DF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855988" y="188422"/>
            <a:ext cx="5142491" cy="5023823"/>
          </a:xfrm>
          <a:prstGeom prst="rect">
            <a:avLst/>
          </a:prstGeom>
        </p:spPr>
      </p:pic>
      <p:pic>
        <p:nvPicPr>
          <p:cNvPr id="5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3BD2635-7DA5-42D2-84D7-92671967FF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520" y="47910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54535"/>
      </p:ext>
    </p:extLst>
  </p:cSld>
  <p:clrMapOvr>
    <a:masterClrMapping/>
  </p:clrMapOvr>
  <p:transition spd="slow" advClick="0" advTm="15923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50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0" objId="51"/>
        <p14:stopEvt time="14237" objId="5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8E613F71-4364-4976-AA5C-E6668BD665F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94" y="0"/>
            <a:ext cx="5400675" cy="5400675"/>
          </a:xfrm>
          <a:prstGeom prst="rect">
            <a:avLst/>
          </a:prstGeom>
        </p:spPr>
      </p:pic>
      <p:pic>
        <p:nvPicPr>
          <p:cNvPr id="3" name="Picture 2" descr="A picture containing text, picture frame&#10;&#10;Description automatically generated">
            <a:extLst>
              <a:ext uri="{FF2B5EF4-FFF2-40B4-BE49-F238E27FC236}">
                <a16:creationId xmlns:a16="http://schemas.microsoft.com/office/drawing/2014/main" id="{49128C2B-7730-434F-A0C3-104C09717E8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280753" y="-129093"/>
            <a:ext cx="5637344" cy="540067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BAC04EE-9B06-4870-AC39-28AFF48773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90163" y="-428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59114"/>
      </p:ext>
    </p:extLst>
  </p:cSld>
  <p:clrMapOvr>
    <a:masterClrMapping/>
  </p:clrMapOvr>
  <p:transition spd="slow" advClick="0" advTm="3058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4"/>
        <p14:stopEvt time="30588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xt, calendar&#10;&#10;Description automatically generated">
            <a:extLst>
              <a:ext uri="{FF2B5EF4-FFF2-40B4-BE49-F238E27FC236}">
                <a16:creationId xmlns:a16="http://schemas.microsoft.com/office/drawing/2014/main" id="{9052EC6B-EB25-4BF6-BB53-23F34B29C7C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794" y="-2"/>
            <a:ext cx="5400675" cy="5400675"/>
          </a:xfrm>
          <a:prstGeom prst="rect">
            <a:avLst/>
          </a:prstGeom>
        </p:spPr>
      </p:pic>
      <p:pic>
        <p:nvPicPr>
          <p:cNvPr id="3" name="Picture 2" descr="A picture containing calendar&#10;&#10;Description automatically generated">
            <a:extLst>
              <a:ext uri="{FF2B5EF4-FFF2-40B4-BE49-F238E27FC236}">
                <a16:creationId xmlns:a16="http://schemas.microsoft.com/office/drawing/2014/main" id="{C5B42430-E15C-4DB7-B370-DC8CE7C4C98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13820" y="-86061"/>
            <a:ext cx="5572796" cy="540067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F770AC-959C-410A-A081-26D801D455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90957" y="-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921423"/>
      </p:ext>
    </p:extLst>
  </p:cSld>
  <p:clrMapOvr>
    <a:masterClrMapping/>
  </p:clrMapOvr>
  <p:transition spd="slow" advClick="0" advTm="3154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31547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, stuffed&#10;&#10;Description automatically generated">
            <a:extLst>
              <a:ext uri="{FF2B5EF4-FFF2-40B4-BE49-F238E27FC236}">
                <a16:creationId xmlns:a16="http://schemas.microsoft.com/office/drawing/2014/main" id="{51ECFF79-8B06-49DC-9BEB-8A1A1BF7B6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86" y="0"/>
            <a:ext cx="5400675" cy="5400675"/>
          </a:xfrm>
          <a:prstGeom prst="rect">
            <a:avLst/>
          </a:prstGeom>
        </p:spPr>
      </p:pic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1369A62E-AE9B-4797-A580-442836BDEC7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30681" y="-68407"/>
            <a:ext cx="5537489" cy="540067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52D6E78-66FE-42BB-8457-93EEA44DE5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90163" y="-1904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861940"/>
      </p:ext>
    </p:extLst>
  </p:cSld>
  <p:clrMapOvr>
    <a:masterClrMapping/>
  </p:clrMapOvr>
  <p:transition spd="slow" advClick="0" advTm="1841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17616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stuffed&#10;&#10;Description automatically generated">
            <a:extLst>
              <a:ext uri="{FF2B5EF4-FFF2-40B4-BE49-F238E27FC236}">
                <a16:creationId xmlns:a16="http://schemas.microsoft.com/office/drawing/2014/main" id="{78EACB8E-37A2-4476-82D6-B5A732854C9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0" y="0"/>
            <a:ext cx="5400675" cy="5400675"/>
          </a:xfrm>
          <a:prstGeom prst="rect">
            <a:avLst/>
          </a:prstGeom>
        </p:spPr>
      </p:pic>
      <p:pic>
        <p:nvPicPr>
          <p:cNvPr id="3" name="Picture 2" descr="A picture containing text, fabric&#10;&#10;Description automatically generated">
            <a:extLst>
              <a:ext uri="{FF2B5EF4-FFF2-40B4-BE49-F238E27FC236}">
                <a16:creationId xmlns:a16="http://schemas.microsoft.com/office/drawing/2014/main" id="{F5528D7D-225D-4EA1-84E5-4EBC9F42AA9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99881" y="0"/>
            <a:ext cx="5400675" cy="5400675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3782205-A047-4D4A-84B8-C6D930018B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21291" y="826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573730"/>
      </p:ext>
    </p:extLst>
  </p:cSld>
  <p:clrMapOvr>
    <a:masterClrMapping/>
  </p:clrMapOvr>
  <p:transition spd="slow" advClick="0" advTm="256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5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2434" objId="5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B7C365-A6EB-43DF-B42E-611A075F9B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99088" y="-1"/>
            <a:ext cx="5400675" cy="5400675"/>
          </a:xfrm>
          <a:prstGeom prst="rect">
            <a:avLst/>
          </a:prstGeom>
        </p:spPr>
      </p:pic>
      <p:pic>
        <p:nvPicPr>
          <p:cNvPr id="3" name="Picture 2" descr="A picture containing text, yellow&#10;&#10;Description automatically generated">
            <a:extLst>
              <a:ext uri="{FF2B5EF4-FFF2-40B4-BE49-F238E27FC236}">
                <a16:creationId xmlns:a16="http://schemas.microsoft.com/office/drawing/2014/main" id="{A048E46F-0637-4683-B64A-D8171D97E2E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87" y="-2"/>
            <a:ext cx="5400675" cy="540067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7D91551-60DB-4D02-856A-56CAEFEE83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07351" y="16747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579329"/>
      </p:ext>
    </p:extLst>
  </p:cSld>
  <p:clrMapOvr>
    <a:masterClrMapping/>
  </p:clrMapOvr>
  <p:transition spd="slow" advClick="0" advTm="707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4"/>
        <p14:stopEvt time="6452" objId="4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1932CE63-4A6F-4B39-8F0B-35FE4674C1B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216208" y="-182880"/>
            <a:ext cx="5766434" cy="5400675"/>
          </a:xfrm>
          <a:prstGeom prst="rect">
            <a:avLst/>
          </a:prstGeom>
        </p:spPr>
      </p:pic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90093926-D3C3-4DAD-9497-4DA8D66DEDB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2366" y="-59334"/>
            <a:ext cx="5195942" cy="5400675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837E50F-40E9-4DB6-B42B-53595449BF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64321" y="324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058234"/>
      </p:ext>
    </p:extLst>
  </p:cSld>
  <p:clrMapOvr>
    <a:masterClrMapping/>
  </p:clrMapOvr>
  <p:transition spd="slow" advClick="0" advTm="1884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6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6"/>
        <p14:stopEvt time="18841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FDA190EA-AE7E-4BAF-9312-27AF8041822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0" y="0"/>
            <a:ext cx="5400675" cy="5400675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301A000F-314A-47AC-9FB2-92E406A09C7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99881" y="120593"/>
            <a:ext cx="5400675" cy="540067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8F718B6-FAD3-4978-A1B5-E80D52686C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85836" y="120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645016"/>
      </p:ext>
    </p:extLst>
  </p:cSld>
  <p:clrMapOvr>
    <a:masterClrMapping/>
  </p:clrMapOvr>
  <p:transition spd="slow" advClick="0" advTm="1006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10026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F26784D6-F5D7-4847-9B30-981D07BF355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0" y="0"/>
            <a:ext cx="5400675" cy="5400675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05B768D-7DC0-4BC8-B931-B934306B216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0181" y="0"/>
            <a:ext cx="5400675" cy="540067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D7C37DB-BE6C-45BF-B477-E99056EACE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90163" y="-105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597029"/>
      </p:ext>
    </p:extLst>
  </p:cSld>
  <p:clrMapOvr>
    <a:masterClrMapping/>
  </p:clrMapOvr>
  <p:transition spd="slow" advClick="0" advTm="1008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10089" objId="4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letter&#10;&#10;Description automatically generated">
            <a:extLst>
              <a:ext uri="{FF2B5EF4-FFF2-40B4-BE49-F238E27FC236}">
                <a16:creationId xmlns:a16="http://schemas.microsoft.com/office/drawing/2014/main" id="{E32629A4-ECD7-4472-8833-A20C31BB861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0" y="0"/>
            <a:ext cx="5400675" cy="5400675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6053328F-DB76-42FD-BEDD-0F617DFEBBA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99881" y="0"/>
            <a:ext cx="5400675" cy="540067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BBE71A3-D4D8-4873-9E87-9B56CFC3E7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90163" y="109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42494"/>
      </p:ext>
    </p:extLst>
  </p:cSld>
  <p:clrMapOvr>
    <a:masterClrMapping/>
  </p:clrMapOvr>
  <p:transition spd="slow" advClick="0" advTm="2074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20681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xt&#10;&#10;Description automatically generated">
            <a:extLst>
              <a:ext uri="{FF2B5EF4-FFF2-40B4-BE49-F238E27FC236}">
                <a16:creationId xmlns:a16="http://schemas.microsoft.com/office/drawing/2014/main" id="{DBEF5C85-E040-49E1-AE2A-82C722C74EE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99881" y="-1"/>
            <a:ext cx="5400675" cy="5400675"/>
          </a:xfrm>
          <a:prstGeom prst="rect">
            <a:avLst/>
          </a:prstGeom>
        </p:spPr>
      </p:pic>
      <p:pic>
        <p:nvPicPr>
          <p:cNvPr id="3" name="Picture 2" descr="A picture containing text, yellow, colorful&#10;&#10;Description automatically generated">
            <a:extLst>
              <a:ext uri="{FF2B5EF4-FFF2-40B4-BE49-F238E27FC236}">
                <a16:creationId xmlns:a16="http://schemas.microsoft.com/office/drawing/2014/main" id="{DAAB1C37-498D-414E-AFF2-ECE3AC93819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794" y="-2"/>
            <a:ext cx="5400675" cy="540067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7A49C5E-A861-4823-BE72-3642BD3599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32048" y="216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547738"/>
      </p:ext>
    </p:extLst>
  </p:cSld>
  <p:clrMapOvr>
    <a:masterClrMapping/>
  </p:clrMapOvr>
  <p:transition spd="slow" advClick="0" advTm="2437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24379" objId="4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- up of a human brain&#10;&#10;Description automatically generated with low confidence">
            <a:extLst>
              <a:ext uri="{FF2B5EF4-FFF2-40B4-BE49-F238E27FC236}">
                <a16:creationId xmlns:a16="http://schemas.microsoft.com/office/drawing/2014/main" id="{108D7C03-6384-4348-805B-543AB33F50C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794" y="0"/>
            <a:ext cx="5400675" cy="5400675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DC294502-CB94-410F-9AA3-86007E2053F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99881" y="0"/>
            <a:ext cx="5400675" cy="5400675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8158079-1AC5-4DA2-B97E-5FBFCA3A26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94288" y="23955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11071"/>
      </p:ext>
    </p:extLst>
  </p:cSld>
  <p:clrMapOvr>
    <a:masterClrMapping/>
  </p:clrMapOvr>
  <p:transition spd="slow" advClick="0" advTm="19473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1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10"/>
        <p14:stopEvt time="19286" objId="10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871001E-425E-4302-9509-026ECE92FC65}"/>
              </a:ext>
            </a:extLst>
          </p:cNvPr>
          <p:cNvSpPr/>
          <p:nvPr/>
        </p:nvSpPr>
        <p:spPr>
          <a:xfrm>
            <a:off x="0" y="0"/>
            <a:ext cx="10799763" cy="540067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4AA0DB35-7B30-49FE-8982-DB895FA5EF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89" t="4166" r="4786" b="4604"/>
          <a:stretch/>
        </p:blipFill>
        <p:spPr>
          <a:xfrm rot="5400000">
            <a:off x="2898728" y="236836"/>
            <a:ext cx="5002306" cy="4927002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0FE68F0-9196-4426-B096-E3A9187C1C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740" y="47910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107426"/>
      </p:ext>
    </p:extLst>
  </p:cSld>
  <p:clrMapOvr>
    <a:masterClrMapping/>
  </p:clrMapOvr>
  <p:transition spd="slow" advClick="0" advTm="520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4"/>
        <p14:stopEvt time="4684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0</Words>
  <Application>Microsoft Office PowerPoint</Application>
  <PresentationFormat>Custom</PresentationFormat>
  <Paragraphs>0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Denise Skyrme</dc:creator>
  <cp:lastModifiedBy>J. Chambers</cp:lastModifiedBy>
  <cp:revision>16</cp:revision>
  <dcterms:created xsi:type="dcterms:W3CDTF">2021-01-18T20:08:09Z</dcterms:created>
  <dcterms:modified xsi:type="dcterms:W3CDTF">2021-01-19T11:59:50Z</dcterms:modified>
</cp:coreProperties>
</file>