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87E8AB-2FA3-400D-8EE0-207CF63D6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332" y="488272"/>
            <a:ext cx="9861336" cy="5579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253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5C24761-58DE-42E5-A7BB-4DAE29279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385" y="493820"/>
            <a:ext cx="9470846" cy="587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270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9E51D9-29A2-40CE-93FC-54E4D1738166}"/>
              </a:ext>
            </a:extLst>
          </p:cNvPr>
          <p:cNvSpPr txBox="1"/>
          <p:nvPr/>
        </p:nvSpPr>
        <p:spPr>
          <a:xfrm>
            <a:off x="1136342" y="763480"/>
            <a:ext cx="898420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What’s the difference between past and present tense?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23914C-67D0-4E88-A458-C9E96EC8A1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841" y="2816626"/>
            <a:ext cx="3562350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53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D2EDB5-6F3A-4DFF-9AF8-DC58E4EA8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25" y="494040"/>
            <a:ext cx="10736062" cy="586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33547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</TotalTime>
  <Words>9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2</cp:revision>
  <dcterms:created xsi:type="dcterms:W3CDTF">2020-11-11T20:44:35Z</dcterms:created>
  <dcterms:modified xsi:type="dcterms:W3CDTF">2020-11-12T11:28:17Z</dcterms:modified>
</cp:coreProperties>
</file>