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3" r:id="rId6"/>
    <p:sldId id="264" r:id="rId7"/>
    <p:sldId id="265" r:id="rId8"/>
    <p:sldId id="270" r:id="rId9"/>
    <p:sldId id="266" r:id="rId10"/>
    <p:sldId id="268" r:id="rId11"/>
    <p:sldId id="269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4T23:01:36.460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3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6474">
    <iact:property name="dataType"/>
    <iact:actionData xml:id="d0">
      <inkml:trace xmlns:inkml="http://www.w3.org/2003/InkML" xml:id="stk0" contextRef="#ctx0" brushRef="#br0">13240 8781 0,'-23'0'240,"23"47"-232,-24 1 8,0-25-8,1 24-1,23 1 0,-47-25 0,47 24 2,-24 1-2,0-48 1,24 23 1,-23 25-2,23-25 9,0 1-7,-24-1-3,24 1 10,-47 0-7,47-1 5,0 1 2,-24-1-9,24 1 9,-23 0-6,23-1 4,-24 1 1,1-1-7,-1-23 9,24 24-12,0 0 3,-24-1 8,1-23-9,23 47 1,0-23 8,-24 23-8,1-47-2,23 47 3,-24-23-2,24 0 3,-24-1-4,24 1 3,-23-1-2,-1 1 16,24 0-16,-23-24 1,23 23 0,-24 1 0,24 0-1,-24-1 1,1 24 1,-1-47-2,24 48 2,-23-1-3,-1-47 1,0 47 2,1 0-1,-1 0 0,24-23-1,-23 23 1,23-23-1,-24 23 1,0-23 0,24-1 1,0 1-3,0-1 3,0 1-2,-23 0 19,23-1 327,-24 1-339,1-1-12,23 1 6,-48 23-1,1 1 1,24-1 0,-1 0 0,0 24 1,-23 0-3,24-48 3,-1 24-2,-23 1 1,47-25-1,-24-23 1,24 47 0,-23-23 0,-25-24 0,48 47-1,0-23 1,-23-24 0,-1 23 0,24 1-1,-23 0 1,-1-24 0,0 23 1,24 1-3,-23-24 10,-1 23-8,24 1-1,0 0 1,-23-24 0,23 23 0,-24 1-1,0 0 10,24-1-11,0 1 3,0-1-2,0 1 2,-23 0-3,23-1 2,-24 1 0,24-1 0,-23 25 0,23-25-1,0 1 2,0 23-2,-24 0 1,0 0 8,1 1-9,23-25 2,-24 1-3,24-1 3,0 25-2,0-25 1,0 24 7,0-23-6,0 0-2,0-1 0,0 1 1,0 0 0,0 23-1,0-24 2,0 25-1,0-1 6,0 0-3,0 0 2,0-23-4,0-1-3,0 25 2,0-1 8,0-24-9,0 1 1,0 0 0,0-1 0,0 1 9,24-1 36,-1-23-45,1 24-1,0-24 0,-1 24 1,1-1 0,-1-23 0,1 0-1,0 24 9,23-24-9,-24 0 48,1 0-48,0 0 10,-1 0-9,1 0-1,23 0 8,-23 0-7,23 0 8,-24-24-9,25 1 1,-1-25 0,-24 48 1,1-23-2,23-1 0,-23 24 1,-1-23 9,-23-1-11,24 24 2,0 0 0,-1-24 7,1 24-7,-24-23 0,23-1 8,1 24-9,-24-23 0,0-1 2,24 24-2,-1-24 1,1 1 1,-1-1 6,1 1-8,0-1 0,-1-23 1,1 47 0,-1-24 0,1-23-1,0 47 1,-1-47 0,-23 23-1,24 24 1,-1-23 1,1-25-1,0 25 8,-1-25-10,1 48 2,-24-47 0,23 0 8,1 23-9,0 24 1,-24-47-1,0 24 1,23-1 0,1-23 0,-1 0 0,1-1 10,0 1-13,-1 24 2,1-48 0,-1 24 2,-23 23-1,24 0 0,-24 1-1,0-1 1,24 1 0,-1-1-1,1 0 2,-24 1-2,0-25 2,23 25-2,1-24 2,0-1 0,-1 1-4,1 0 2,-1 0 2,1-24-2,0 47 1,-1-23 2,1 0-4,-24-24 2,23 48-1,1-25 2,0 1-2,-24 24 1,23-48-1,1 23 1,-1 25 0,1-1-1,0-23 1,-24 0 0,23 47 0,1-47-1,-1 23 1,-23 0-1,0-23 2,24 24-2,0-25 2,-24 1-3,23 24 5,1-25-5,-24 1 1,23 24 0,1-25 1,-24 1 0,0 24 0,24-48 0,-1 47-1,-23 0 1,24 1 4,-24-1-8,0 1 3,0-1 18,23 0-12,1 24 12,-24-23-18,24-1 1,-24 1 7,23 23 17,-23-24-16,24 24 6,-24-24 1</inkml:trace>
    </iact:actionData>
  </iact:action>
  <iact:action type="add" startTime="10589">
    <iact:property name="dataType"/>
    <iact:actionData xml:id="d1">
      <inkml:trace xmlns:inkml="http://www.w3.org/2003/InkML" xml:id="stk1" contextRef="#ctx0" brushRef="#br0">17866 9773 0,'0'23'231,"0"1"-221,-24-1-4,24 25 4,-47 46-4,24-23 1,-25 71 8,-22 46-13,-1-70 5,24 24 1,-24 23-1,24-23 2,-1 0-2,25-95 3,-24 47-4,23-23 2,0 0-1,-23 23 1,47-70 0,0 47-1,-23-24 2,-1 0-2,0 0 1,24 1 0,0 22-1,-23-46 1,-1 47 1,24-24-2,-23-23 1,23-1-1,-24 24 0,0-23 9,24 0-7,0 23 7,0-24-10,-23 1 10,23 0-8,-24-1-1,24 1 3,0 0-4,-23-24 4,23 47-5,0-24 2,0 1 10,0 23-10,-24-47 2,24 24-2,0-1 1,0 1 7,0 0-7,0-1 0,0 1 0,0-1-1,0 1 3,0 0-3,0-1 0,0 24 8,0-23-7,0 0 22,0-1-22,0 1 17,0-1 4,24-23-13,-24 24-8,23-24-1,1 0 18,-24 24-19,23-1 10,1-23 0,-24 24-9,24-24 10,-1 23-1,1-23-2,-24 24-6,23-24 8,1 0-8,0 0 6,23 24-4,0-24 4,0 0-7,-23 0 1,-1 0-1,1 0 2,0 0-2,23 0 2,-24 0-2,1 0 1,0 0 0,-1 0-1,24 0 1,-23 0 8,23 0-9,-23-24 8,-1 0-7,1 1 0,0-1 0,-1-23-1,1 23 2,-1 1 1,-23-24-6,48-1 4,-25 48 0,24-70 1,-47 22-3,24 25 4,0-1-4,-1-23 2,1 23-1,-24-23 1,23 24 1,1-1-2,0-23 1,-1 0 0,-23-1 7,24 1-7,-1 47-1,1-47 2,0 0-2,-24-1 10,0 25-10,23-24 0,1-1 1,-24 1 1,0 0-2,23 0 0,-23 0 1,24-1-1,0 1 1,-24 24 0,23-25 0,-23 1 1,0 0-3,24 23 3,-1 1-2,-23-1 0,24 0 1,-24-23 0,24 24 0,-1-25-1,1 1 2,23-24-2,-23 48 1,-24-24-1,0 23 2,23 0-2,1-23 2,-1 24-3,1-25 10,-24 25-8,24-1 0,-24-23-1,23 0 1,1 23-1,-24-23 1,23 0 0,-23-1 0,24-22 0,-24-1 1,24 24-3,-24-24 3,0 0-2,23 0 0,-23 48 1,24-48 0,-1 24 1,-23 23-3,24-23 2,-24 23 0,0-23 0,24 23-1,-24 1 11,0-25-11,23 48 9,-23-23-10,0-1 10,0 1-2,24 23 3,-1-24-1,-23 0-10,0 1 20,0-1-12,0 1 1,24 23 1,-24-24 7</inkml:trace>
    </iact:actionData>
  </iact:action>
  <iact:action type="add" startTime="13558">
    <iact:property name="dataType"/>
    <iact:actionData xml:id="d2">
      <inkml:trace xmlns:inkml="http://www.w3.org/2003/InkML" xml:id="stk2" contextRef="#ctx0" brushRef="#br0">14231 9513 0,'48'0'139,"-48"-24"-131,47 24-1,-24 0 1,25 0-1,-1 0 2,0 0-2,-23-23 2,23 23-3,-24-24 3,48 24-1,-24-23-2,1 23 10,-1-24-8,-24 24-1,25-24 1,-1 24 0,-24 0 0,25 0 0,-25 0 0,1 0 0,23 0 0,0 0 6,-23 0-6,-1 0 24,1 0-25,23 0 9,0 0-8,-23 0-1,23 0 2,-23 0-3,23 0 4,0 0-4,0 0 9,-23 0 1,0 0-8,-1 0 38,1-23-30,-1 23-7,1 0-3,0 0 2,23-24-1,0 24 10,-23 0-10,23 0 0,0 0 1,0 0 0,0 0-1,1 0 2,-1 0-2,0 0 3,24 24-5,-24-1 4,0 1-2,0 0 1,1-24 7,-1 23-6,0 1 7,-23-1-10,23-23 10,-24 24-7,1 0 7,23-1-10,-47 1 17,24-24-15,0 23-1,-1 1 2,1-24-2,-1 24 2,1-1 6,23-23-8,0 24 8,-23-1-7,23 1 7,-23-24-6,-1 24-2,1-24 2,0 23-2,23 1 0,0-1 2,-23-23-2,-1 24 1,1 0 0,-1-1-1,1-23 2,0 0-2,-1 0 3,1 24 3,23-24-5,-23 0 15,-1 0-8,1 0 9,-1 0-1,1 0-14,-24-24 68</inkml:trace>
    </iact:actionData>
  </iact:action>
  <iact:action type="add" startTime="15526">
    <iact:property name="dataType"/>
    <iact:actionData xml:id="d3">
      <inkml:trace xmlns:inkml="http://www.w3.org/2003/InkML" xml:id="stk3" contextRef="#ctx0" brushRef="#br0">12461 12794 0,'0'24'255,"24"-24"-248,0 0 2,23 23-2,24 1 1,-1-24-1,-22 24 1,46-24 0,-47 23-1,0-23 2,24 0-2,-24 24 2,24-24-2,-47 0 1,47 0-1,-24 0 2,0 0-2,0 0 0,0 0 2,1 0-2,-1 0 1,-24 0-1,1 0 2,0 0-3,-1 0 2,24 0 0,1 0 8,-1 0-1,0 0-6,0 0 5,-23 0-6,23 0 0,0 0 0,-23 0 0,23 0-1,-23 0 1,-1 0 1,1 0-2,-1 0 2,25 0-3,-25 0 3,1 0-2,-1 0 1,1 0-1,23 0 0,0 0 2,1 0 6,-1 0 1,0-24-8,-23 24-1,23-23 1,-24 23 0,1 0 0,23-24 0,0 24-1,1 0 1,-1 0-1,-24 0 1,1-24 0,23 24 1,0-23-3,-23 23 2,0 0 0,-1 0-1,24 0 3,-23-24-4,0 24 3,23 0-2,-24-23 1,25 23 0,22 0 2,-46 0-4,23 0-1,-23 0 4,-1 0 6,1 0-7,0 0 7,-1 0-6,1 0-3,23 0 11,-23 0-8,-1 0-3,48 0 2,0 0 12,-48 0-16,25 0 2,-1 0 3,-24 0-2,48 0 2,-24 0-1,-23 0-1,23 0 0,-23 0 2,23 0-2,24-24 4,-48 24-7,48 0 4,-24-24 0,-23 24 0,0-23 0,-1 23-1,1 0 0,-1 0 2,1 0 6,-24-24-6,24 24 14,-1 0-8,1 0-8,-1 0 18,1 0-9,0 0 6,-1 0-14,1 0 15,0 0-8,-1 0-7,1 0 14,-1 0-6,1 0 23,0 0 0,-1 0-8</inkml:trace>
    </iact:actionData>
  </iact:action>
  <iact:action type="add" startTime="18501">
    <iact:property name="dataType"/>
    <iact:actionData xml:id="d4">
      <inkml:trace xmlns:inkml="http://www.w3.org/2003/InkML" xml:id="stk4" contextRef="#ctx0" brushRef="#br0">11423 12936 0,'0'23'139,"0"48"-131,0-23-1,0-1 1,0 47 0,0-23 0,0 0 0,0 0-1,0-1 2,0 1-1,0-47-1,0 47 1,0-48-1,0 24 1,0 1 0,0-1 7,0-23-6,0 23-2,0 0 0,0-23 1,0 23-1,-24 0 2,24 0-2,0 0 2,-23 1-2,23-25 1,0 24-1,0-23 1,-24 47 0,24-48 0,0 1 0,0 23 0,0 0-1,-23-47 0,23 24 1,0 0 0,0 23 1,0-23-2,0-1 2,0 1-3,0 23 2,-24-47 1,24 24-3,0-1 2,-24-23-1,24 24 1,0-1 0,0 1 2,0 0 4,-23 23 2,23 0 6,0-23 1,0-1-15,0 1 8,0-1 7,0 1-7,0 0-1,0-1 0,0 1-7,0-1 0,0 1 0,0 0 15,0-1-15,0 1 15,0-1 16,0 1-23,23-24-9,1 0 0,0 24 17,-1-24-17,-23 23 10,24-23-9,-1 24 0,1-24 6,0 0-6,-1 0 7,1 0 1,-1 0-9,1 0 2,0 0 14,-1 0-15,1 0 9,23 0-12,-23 0 11,-1 0-9,24 0 9,-23 0-8,0 0 8,-1 0-9,1 0 1,-1 0 9,1 0 5,0 0 24,-1-24-38,-23 1 8,24 23-9,-24-24 17,23 0-9,1 24 9,-24-23-16,0-1-1,0 1 9,0-1-9,24 0 1,-1-23 8,-23 24-7,24-1-1,-24-23-2,0 23 0,0 1 3,23-25 0,1 25-2,-24-1 0,24-47 0,-24 48 2,0-1-2,0-23 1,0 0 9,23 0-10,-23 23 9,0 0-10,0 1 2,0-1 0,0 0 0,0-23 0,0 24 0,0-1 0,0 0 0,0 1-1,0-1 0,0 1 2,0-1-1,0 0-2,0 1 3,0-1-2,0 1 1,0-1-1,0 0 1,0 1 0,0-1 1,0 1-3,0-1 2,0 0 1,0 1-2,0-24 1,0-1 8,0 25-9,0-24 1,0-1 0,0-23 7,0 24 1,0 24-9,0-1 1,0 0 0,0 1 0,0-1-2,0 1 3,0-1-1,0 0 0,0-23-1,0 24 1,0-1 0,0 0-1,0 1 3,0-24-4,0 23 2,0-23 0,0 23 0,0-23 7,0 0 2,0 0-12,24 23 5,-24 0-4,0-23 2,0 0 12,0 23 7,0 1-3</inkml:trace>
    </iact:actionData>
  </iact:action>
  <iact:action type="add" startTime="21740">
    <iact:property name="dataType"/>
    <iact:actionData xml:id="d5">
      <inkml:trace xmlns:inkml="http://www.w3.org/2003/InkML" xml:id="stk5" contextRef="#ctx0" brushRef="#br0">16898 13125 0,'-23'0'61,"23"23"-46,0 1-6,0 0-2,0 23 1,0 24-1,0-48 2,0 48-2,-24-24 3,24-23-5,0 23 3,0-23 1,0 23-2,0 0 0,0 0 10,0-23-10,-23 23 0,23 0 1,0 1 1,0-1-2,0 24 2,0-24-2,0 0 1,0 24-1,0-24 0,0 24 1,0-48 0,0 25 0,0 22 0,0-46-1,0 23 1,0 0 0,0 1-1,0-1 1,0-23 0,0 46 1,0-22-2,0-25 1,0 1-1,0-1 1,0 1 2,0 0-3,0-1 7,0 1 17,0-1-6,0 1-4,0 0-12,0-1-3,0 1 10,0-1-8,0 25 7,0-25-5,0 1 11,0-1-5,0 1-8,23-24 0,1 24 15,-24-1-7,23-23 15,1 0-15,-24 24-7,24-24-5,23 0 6,-24 0 6,1 0-10,0 0 3,-1 0-2,1 0 1,-1 0-1,1 0 10,0 0-10,-1 0 23,1 0-22,-1 0 8,25 0 8,-25 0-17,1 0 9,-1 0-8,-23-24-1,24 1 2,0 23-3,-1-24 3,-23 0 6,24 24-8,-24-47 1,23 47-1,-23-23 1,0-1 0,24 24 8,-24-24-9,0 1 2,0-1-2,24 24 2,-1-23 6,-23-25 0,0 25 0,0-1-7,0 1-1,0-1 10,0 0-10,0 1 9,0-1-9,0 1 2,0-25 5,0 1 2,0 0-8,0 0 7,0 23-7,0-23 0,0 23-1,0-23 10,0 23-9,0 1-2,0-1 3,0 1-2,0-25 8,0 25-7,0-1 0,0 1 0,0-25 7,0 25-7,0-24 8,0 23-10,0-23 12,0 23-10,0 1-3,0-25 4,0 1 7,0 24-9,0-25 10,0 25-2,0-1 1,0 0-11,0 1 21,0-1-20,0 1 18,0-1-17,0 0 1,0 1 0,0-1 0,0 1-1,0-25 10,0 25 5,0-1-14,0 1 7,0-1 9,0 0-17,0 1 9,0-24-8,0 23 9,0-23-12,0 23 11,0 1 0,24 23-1,-24-24 1</inkml:trace>
    </iact:actionData>
  </iact:action>
  <iact:action type="add" startTime="24886">
    <iact:property name="dataType"/>
    <iact:actionData xml:id="d6">
      <inkml:trace xmlns:inkml="http://www.w3.org/2003/InkML" xml:id="stk6" contextRef="#ctx0" brushRef="#br0">19211 9584 0,'0'23'68,"0"1"-60,0 0 9,0-1-10,0 1 0,0-1 9,0 1 15,0 0 39,0-1-47,0 1-15,0-1 22,0 25-22,0-1 8,0-23-8,0 23 8,24 0 0,-24-23-10,0-1 3,0 24-2,23 1 1,1-1 8,-24 0-9,0 0 1,0 0 0,24 1 0,-24-25 0,23 1-2,-23-1 3,24 1-2,-24 23 1,0 0 9,0-23-11,23 0 2,-23-1-1,0 1 1,0 0 1,24-1-2,0 1 8,-24-1-7,0 1 10,0 0 12,0-1 7,0 1-13,0-1-16,0 1-1,23 0 1,-23 23 0,0-24 0,0 25-1,0-1 9,0-24-9,24 1 2,-24 23-3,0-23 2,23 23 8,-23-23-8,0-1 7,0 1-7,0 23 9,0-23-2,0-1-8,0 1 8,0 0-7,0-1 7,0 1-6,0-1-2,0 25 8,0-25-5,0 1-4,0 23 3,24-47-3,-24 47 3,0-23-2,0-1 0,24 1 2,-24 0-2,0-1 10,0 1-10,0-1 9,0 1-1,0 0 2,0-1-4,0 1-4,0-1 6,0 1-8,0 0 9,0-1 0,0 1-7,0-1 6,0 1-9,0 0 3,-24-1-2,24 1 1,0 0-1,-24-24 1,24 23 0,-23 1 0,-1-24 7,24 23-7,0 1 0,-23 0 8,-1-24 7,24 23-8,-24-23 16,1 0-23,-1 0 8,1 0 0,-1 0-10,0 0 3,1 0-3,23-23 4,-24-1-2,24 0-2,-23 24 2,23-23 0,-24-1 1,0 1-2,24-1 0,-23-23 0,-1-1 9,24 25-7,0-1-2,-23-23 2,-1 23-3,24 1 1,-24-1 1,1-23 8,23 23-9,0 1 2,0-1-2,0 1 2,-24 23-2,24-24 1,-23 24-1,23-47 2,0 23 14,-24 1-16,0-1 9,24 0-9,0 1 1,-23-1 0,23 1-1,0-1 1,0 0 0,0 1 0,0-1 0,0-23 0,0 23-1,0 1 2,0-1-3,0 0 2,0 1 16,0-1-9,0 1 9,0-1-9,0 0 9,0 1 13,0-1-28,0 1 22,0-1-22,0 0 21,0 1-16,0-1-4,0 1 12,0-1 1,0 0 62,0 1-46,-24-1-31,1 1 9,-1-25-12,24 1 11,-24 24-3,1-1-2,23 0-4,0 1 9,0-1 7</inkml:trace>
    </iact:actionData>
  </iact:action>
  <iact:action type="add" startTime="28109">
    <iact:property name="dataType"/>
    <iact:actionData xml:id="d7">
      <inkml:trace xmlns:inkml="http://www.w3.org/2003/InkML" xml:id="stk7" contextRef="#ctx0" brushRef="#br0">19353 12582 0,'0'23'30,"0"1"-22,0 0 0,0-1 0,0 1-1,0-1 2,0 1 6,-24 0-8,1-24 9,23 23-9,0 1 2,0-1 5,-24-23-5,0 0-2,24 24 1,-23 0 7,23-1 1,-24 1-9,1-24 9,23 23-7,-24 1 6,24 0-8,-24-24 2,24 23-3,-23 1 10,-1 0-1,24-1-5,-23 1-3,23-1-1,-24 1 3,0 0-3,1-24 3,23 23-1,0 1 0,-24-24-1,-23 47 1,47 0 0,-47-23 0,23-1-1,-23 25 2,23-1-2,1-24 2,-1-23-1,24 24-2,-23 0 2,-1-1 23,0 1-23,1-1 16,23 1-2,-24 0-14,1-24 1,23 23 5,0 1-6,-24-1-1,0-23 1,1 24 0,23 0 8,-24-24-9,1 23 1,23 1-1,0 0 2,-24-24 6,0 23-6,1 1-3,23-1 10,-24 1-8,1 0-1,23-1 1,-24 1 8,0-24-9,24 23 2,-23 1-2,23 0 1,-24-24-1,1 23 0,23 24 1,-24-23 8,0 0-8,1 23 8,23-24-9,-24 1 1,1 0 1,-1-1-1,24 1-1,-24 23 0,1 0 2,-1-47-2,24 47 0,-23 1 2,-1-48-2,24 47 1,-24-23-1,1-1 9,-1 1-9,1-24 19,23 23-19,0 1 15,-24 0-14,0-24 8,1 23 7,23 1-15,-24-24-1,1 23 0,23 1 2,-24 0-2,0-1 2,1 1-2,23-1 0,-24-23 9,24 24-9,-23-24 9,23 24-8</inkml:trace>
    </iact:actionData>
  </iact:action>
  <iact:action type="add" startTime="30154">
    <iact:property name="dataType"/>
    <iact:actionData xml:id="d8">
      <inkml:trace xmlns:inkml="http://www.w3.org/2003/InkML" xml:id="stk8" contextRef="#ctx0" brushRef="#br0">16780 15155 0,'-23'0'270,"-1"0"-262,-23 0 0,0 0-1,-24 23 2,0-23-2,0 0 1,0 24 0,1-24 0,-1 0-1,24 0 1,-1 0 0,-22 24 0,46-24-1,-47 23 2,24-23 0,23 0-4,1 0 4,-24 0-2,23 0 1,0 0-1,1 0 3,-24 24 4,23-24-6,0 0 15,1 0-14,-1 23 7,1-23-10,-1 0 1,0 0 18,1 0-18,-1 0 1,-23 0-2,23 24 3,-23-24-1,0 0-1,23 0 2,-23 24-1,24-24-1,-1 0 1,0 0-1,1 0 0,-24 0 1,23 0 4,0 0-8,1 0 4,-1 0 0,1 0-1,-1 0 1,0 0 0,1 0 8,-1 0-8,24-24-2,-23 24 10,-1 0-7,0 0-1,24-24-2,-23 24 3,-1 0-1,-23 0 7,23 0-8,1 0 2,-1 0-1,1 0-2,-1 0 4,0 0-4,1 0 2,-24 0-1,23 0 1,0 0 0,1 0 0,-1 0 0,1 0-1,-25 0 1,25 0-1,-1 0 1,1 0 0,-1 0 1,0 0-2,1 0 2,-24 0-3,-1 0 2,1-23-1,0 23 1,23 0 0,-23-24 0,0 24 0,23 0-1,-23 0 1,0 0-1,23 0 1,-23 0 0,24 0 1,-25 0-2,25 0 2,-1 0-3,1 0 3,-1-23-2,0 23 4,-23 0-6,0-24 10,23 24-8,-23 0 9,24 0-8,-1 0 8,0 0-10,-23 0 11,24 0-10,-1 0 9,0 0-8,1 0-1,-1-24 2,1 24-2,-1 0 0,0 0 10,1-23-10,-1 23 1,1 0 0,-1 0 0,-23 0 8,23 0-10,1 0 2,-25 0 0,1 0 7,24 0-7,-25 0 0,1 0 0,24 0 0,-25 0-1,25 0 2,-24 0-2,23 0 1,0 0-1,1 0 4,-24 0-6,-1 0 11,25 0-9,-1 0 1,1 0-1,-1 0 1,0 0 0,24 23 1,-23-23-3,-1 0 9,1 0-6,-1 0-1,0 0 7,1 0 1,-1 0-1,1 0 1,-1 0 7</inkml:trace>
    </iact:actionData>
  </iact:action>
  <iact:action type="add" startTime="33200">
    <iact:property name="dataType"/>
    <iact:actionData xml:id="d9">
      <inkml:trace xmlns:inkml="http://www.w3.org/2003/InkML" xml:id="stk9" contextRef="#ctx0" brushRef="#br0">13169 8852 0,'24'-24'300,"0"1"-292,-24-1 0,23-23-1,24 23 2,-23 1-2,0-24 1,23-1 2,0 25-4,0-24 2,-23 23 9,23 0-11,-23 24 9,-1-23-7,1-1-1,-1 24 1,1-23 1,0 23 5,23-24-6,-24 24 7,1-24-5,0 24-3,23 0 8,-24 0 8,25 0-16,-1 0 9,-24 0-8,1 0-1,23 0 2,0 0 6,-23 0-7,0 0 9,-1 0-10,1 0-1,-1 0 10,1 0-8,0 0-1,23 0 1,0 0 8,0 0-9,0 0 10,-23 0-9,0 0-1,23 0-1,-24 0 10,25 0-8,-25 0 9,24 0-10,-23 0 8,0 0-8,23 0 1,0 0 8,-23 0 0,-1 0-8,1 0-1,-1 0 1,1 0 0,0 0 7,23 0-7,0 0 7,-23 0-7,23 0 0,-24 0 0,1 0 7,0 0 0,-1 0 273,1 0-281,23 0 2,0 0-2,24 0 2,0 0-3,-24 0 2,47-23 0,-23 23-1,0 0 1,0 0 0,-24 0 0,24 0-1,-48 0 0,48 0 2,-24 0 0,1 0-3,-1 0 4,0 23-4,-23-23 3,23 0-2,0 48 0,-23-48 1,-1 0-1,1 0 2,23 0-2,-23 23 0,-24 1 1,23-24 1,24 0-2,-23 23 1,23-23-1,24 24 2,0-24 6,-24 0 2,0 24-10,-23-24 8,0 0-8,-1 0 2,24 0 13,-23 0-7,0 0-6,-1 0-2,1 0 1,-1 0 0,1 0 3,0 0-7,23 0 3,0 0 10,-23 0-10,-1 0 1,1 0-1,-1 0 1,1 0 0,23 0 0,-23 0 8,23 0-9,0 0 9,-23 0-9,23 0 0,0 0 2,-23 0-2,-1 0 1,1 0 0,0 0 7,-1 0-6,1 0 9,-1 0-14,1 0 4,0 0 8,-1 0-8,1 0 8,-1-24-9,1 24 0,23 0 10,-23 0-9,-1 0 0,1 0-2,0 0 4,-1 0-4,24 0 1,1 0 9,-25 0-1,1 0-6,-1 0-2,1 0 1,0 0 1,-1 0-2,1 0 0,-1 0 10,1 0-3,0 0 1,-1 0-7,1 0 15,-1 0-7,1 0 8,0 0-16,-1 0-1,1 0 16,-1 0-15,1 0 7,0 0-7,-1 0 0,1 0 8,-1 0-9,1 0 9,0 0-7,-1 0 6,1 0-1,-1 0 2,1 0 7,0 0 1,-1 0-9,1 0 38,-1 0-28,-23 24-19,24-1 10,0 1 1,-24-1-2,0 1-8,23-24 8,-23 24-7,24-1 9,-24 1-1,0-1-2,0 25 3,23-48-11,-23 23 11,0 1-11,0-1 25,0 1-23,0 0 8,0-1 7,0 1-14,0-1 13,0 1-10,0 0-7,0-1 9,0 1-7,0-1 9,0 1-9,0 0 1,0-1 8,0 1-7,0 0-3,0-1 2,0 1 8,0-1-1,0 1 1,0 0 15</inkml:trace>
    </iact:actionData>
  </iact:action>
  <iact:action type="add" startTime="37531">
    <iact:property name="dataType"/>
    <iact:actionData xml:id="d10">
      <inkml:trace xmlns:inkml="http://www.w3.org/2003/InkML" xml:id="stk10" contextRef="#ctx0" brushRef="#br0">17819 9749 0,'-24'24'207,"1"-24"-176,-1 0-15,0 0-9,24 23 2,-23-23 6,-1 0 0,24 24-7,-23-24 16,-1 0 6,24 23-6,-24-23-17</inkml:trace>
    </iact:actionData>
  </iact:action>
  <iact:action type="add" startTime="39089">
    <iact:property name="dataType"/>
    <iact:actionData xml:id="d11">
      <inkml:trace xmlns:inkml="http://www.w3.org/2003/InkML" xml:id="stk11" contextRef="#ctx0" brushRef="#br0">14019 9419 0,'0'0'0,"24"0"12,-1 0-2,1 0 12,-1 0-7</inkml:trace>
    </iact:actionData>
  </iact:action>
  <iact:action type="add" startTime="41249">
    <iact:property name="dataType"/>
    <iact:actionData xml:id="d12">
      <inkml:trace xmlns:inkml="http://www.w3.org/2003/InkML" xml:id="stk12" contextRef="#ctx0" brushRef="#br0">13547 8286 0,'-24'0'411,"1"0"-405,23-24 2,0 0 9,-24 24-11,1-23 11,23-1-11,-24 24 2,0-24-1,1 1 1,23-1 0,-24-23 8,1 23-1,23 1 10,0-1-19,-24 24 2,0 0 7,24-23-8,0-1 2,-23 24-2,23-24 11,-24 1 34,24-1-28,-23 24-8,23-23 15,0-1 38,-24 24-62,24-24 9,-24 1 16,1-1-15,23 1 13,-24-1-24,1 0 2,23 1-1,0-1 1,-24 24 1,24-47-2,-24 23 1,1 1-1,23-1 2,0 1 0,-47 23-2,47-48-1,-24 25 2,0-25 8,1 25-8,-1-1-1,24 1 2,0-25-1,-23 48-2,-1-47 2,24 24 3,-24-25 2,24 25 3,-23 23 7,23-24-17,0 1 4,-24 23-3,24-48 1,0 25-2,0-48 10,-23 71-7,23-47-3,-24 0 4,0 47-3,24-24 1,0-23-1,-23 47 1,23-24 0,-24 1-2,1-1 3,23 0 7,0 1-9,-24-1 1,0-23 9,1 23-2,23 1-1,0-1-6,-24 0 0,24 1 8,-23 23-9,23-24 0,-24 24 1,24-23 0,0-1 0,0 0 0,-24 1 17,24-1-11,0 1 32,-23 23-31,-1 0 358,1 0-358,-1-24-8,24 0 9,-24 24-9,1 0 1,23-23 0,0-1 0,-24 24 0,1 0 0,-1 0 9,24-23-12,-24-1 12,24 0-10,-23 24 0,23-23 17,-24-1-16,1 24 8,23-23 0,-24 23 0,24-24-11,-24 0 35,24 1-33,-23 23 1,23-24 0,-24 24 16,24-23-16,-23-1-2,-1 24 18,24-24-16,-24 1 7,24-1-6,-23 24-2,23-24 9,-24 1-8,1-1 8,23 1-9,0-1 16,-24 24 8,0-24-16,24 1-8,-23 23 18,23-24-19,0 1 4,0-1 7,-24 24-13,1 0 20,23-24-16,0 1 0,-24 23 15,0-24-16,24-23 3,-23 47-4,23-24 10,-24 1-9,24-1 10,-23 1-10,23-1 0,0 0 2,0 1-2,0-1 1,-24 1-1,24-1 1,0 0-1,0 1 3,-24-1-4,24 1 3,0-1 8,-23 0-12,23 1 19,0-1-9,0 0 1,-24 24-9,24-23 9,-23-1-10,23 1 19,0-1-18,-24 0 1,0 24 7,24-47-7,-23 47-1,23-23 2,0-1-2,-24 0 2,24 1 6,-23-1-8,23 1 9,0-1 0,0 0-9,-24 1 17,24-1-8,-24 24-9,24-23 24</inkml:trace>
    </iact:actionData>
  </iact:action>
  <iact:action type="add" startTime="45162">
    <iact:property name="dataType"/>
    <iact:actionData xml:id="d13">
      <inkml:trace xmlns:inkml="http://www.w3.org/2003/InkML" xml:id="stk13" contextRef="#ctx0" brushRef="#br0">19117 8758 0,'23'-24'363,"1"-23"-356,23-24 0,-47 47 2,47-46-3,-23 22 3,0 1-2,-1 47 1,1-47-1,-24 23 1,23 1 1,1-24-2,0 23 1,23 0 8,-24-23-8,1 0-2,0 47 3,23-24-2,-47 1 0,47-1 2,-47 0-1,47 24-1,-47-23 1,24-1-1,-1 1 9,-23-1-6,24 24-5,0-24 3,-1 1 0,1-1 8,23-23 0,-47 23-9,24 24 0,-1-23 2,1-1-2,-24 1 1,23 23 8,1-24 0,0 0-9,-24 1 8,47-1-7,-24-23-1,1 0 9,0 23-8,-1 1-1,1-25 2,-1 1-3,1 47 4,0-24-4,-24 1 4,0-1 4,23 24-6,-23-23-1,24-1 1,-24 0 9,0 1-11,23 23 2,1-24 0,-24-23 0,24 47-1,-24-24 2,0-23-2,23 47 1,1-47-1,-1 0 1,1 0 9,-24 23-11,47-23 2,-47 0 1,47-1-3,-23 25 2,-24-24 0,0-1 0,47 25 0,-23-1 1,-24 0-3,23 1 2,-23-1-1,24 1 1,0-1 1,-1-23 5,-23 23-5,24 24-2,-1-47 1,1 0-1,0 0 10,-24 23-11,23 0 4,-23 1-4,24-1 1,-24 1 2,23 23-2,-23-48 1,24 48 0,0-23 1,-24-1-3,0 1 2,23-1 0,1-23 0,-1 47-1,-23-47 2,24-1-2,-24 25 8,24-25-7,-1 48-1,-23-47 1,0 24 1,24 23-2,-1-48 1,-23 25-1,24 23 2,-24-24-2,0-23 2,24 47-3,-1-24 3,1-23-2,-24 0 9,23 23-1,1 1 0,-24-1-6,24-23 7,-1 0-10,1 47 2,-1-47 0,-23-1 0,24 48 1,23-47-4,-47 24 314,0-1-296,0 0-15,0 1 7,0-1-7,0 0-1,0 1 1,0-24 0,0-1 8,0 25-8,0-1 7,0-23-6,24 23 6,-24 1-8,0-1 9,0-23-9,0 0 8,0 23-7,0 1 11,0-1-14,0 0 34,0 1-16,0-1 31</inkml:trace>
    </iact:actionData>
  </iact:action>
  <iact:action type="add" startTime="48615">
    <iact:property name="dataType"/>
    <iact:actionData xml:id="d14">
      <inkml:trace xmlns:inkml="http://www.w3.org/2003/InkML" xml:id="stk14" contextRef="#ctx0" brushRef="#br0">11541 4532 0,'0'24'326,"-24"-1"-296,1-23-5,-1 0-3,1 0-7,-1 0 16,0 0-15,1 0 30,-1 0-23,1 0-15,-1 0 23,0 0-16,1 0 10,-1-23-10,1 23-1,-1 0 10,0 0-17,1 0 18,-1 0-9,1 0-2,-1 0-7,0 0 2,1 0 6,-1 0-8,1 0 10,-1 0-10,0 0 9,1 0-1,-1-24-7,1 1 15,-1 23-7,0 0-9,24-24 9,-23 0-9,-1 1 2,1-24 14,-25-1-6,48 25-12,-23-1 3,23 0 0,0-23 0,-24 24-1,24-1 1,0-23 0,-23 47-1,23-24 2,-24 1-2,24-25 10,0 25-1,0-1-1,0 1-9,0-1 2,0 0 0,0-23-1,0 24 1,0-25 0,0 25-1,0-24 2,0 23-2,0-23 10,0 23-9,24 24-2,-24-23 2,0-1 1,23 0-3,-23 1 10,0-25-8,24 25-1,-24-1 1,23 1 0,1-1-1,-24 0 1,0 1 1,47-1 29,-23 24-31,-24-23 2,23 23-1,25-24-1,-25 0 9,24 24-9,-23-23 8,0 23-6,23 0 8,-24-24-10,-23 1-1,24 23 2,23-24 0,-23 0-1,-1 24 1,25 0 0,-48-23 0,23 23 0,1-24-1,23 1 9,0 23-1,-47-24-5,24 24-4,-1-24 2,25 24 8,-1 0-9,-47-23 1,23 23-1,25-24 2,-25 24 6,1-23-7,-1 23 8,1 0-9,0-24 0,-1 24 1,1 0 0,-1-24 0,1 24 8,0 0-9,-1 0 1,1 0 0,-1 0-1,1 0 0,23 0 9,-23 0-1,-1 0-5,1 0-4,0 0 10,-1 0-1,1 0 1,-1 24-7,1 0-3,0-1 2,-1 1 2,1-24-4,-1 23 3,1 25-3,0-48 2,-1 23 0,-23 1 7,24-1-8,-24 1 1,23-24 0,-23 24 8,24-1-8,-24 1-1,0-1 2,24 1-3,-24 23 3,0 0-2,0-23 1,0 23 0,0 24-1,23-47 3,-23 23-4,0 24 2,0-48 1,0 25-3,0-25 2,0 24 0,0-23-1,0 0 2,0 23-3,0-24 10,-23 25-8,23-25 8,0 24-8,-24-47-1,0 0 1,1 24 0,23 0-1,-24-1 10,1 1-10,-1-1 16,0-23-16,1 0 1,23 24 0,-24 0 0,1-24 0,23 23 7,-24 1 1,0-24 8,24 23 69,0 1-9,24-24-68,-24 24-1,24-24-8,-1 0 3,1 0 5,-1 23-8,1-23 1,-24 24 7,24-24-7,-1 24 0,1-24 8,-1 0-9,-23 23 1,24 1 0,0-24 8,-1 23-10,1 1 11,-1 0-11,1-24 2,0 0 8,-1 23-9,-23 1 1,24-24 0,-1 0 2,1 23-4,0 1 11,-1-24-9,-23 24-2,24-24 1,-1 0 1,1 23 0,0 1 7,-1-24-6,-23 23 6,24 1-7,-24 0-1,23-24 1,1 0 0,-24 23 0,0 1 1,24-24-2,-1 47 0,-23-23 0,24-24 1,-24 23 0,23 1-1,-23-1 2,24-23-2,-24 24 1,0 0-1,24-24 3,-24 23-4,23 1 3,1-1-3,-24 1 11,23 0-11,1-24 2,-24 23 0,0 1 16,24-24-9,-24 24-7,23-24 19,1 0-16,-24 23 6,23 1 5,1-24-5,-24 23 14,0 1-9,24-24-7,-1 24 8,1-1-7,-24 1 0,23-24-8,-23 23 8,24-23 0,-24 24-10,24-24 389,-1 0-387,1 0 0,-1 24 8,1-24-1,-24 23 0,24-23-7,-1 0 0,1 0-1,-1 0 33,1 24-32,0-24 30,-1 0-15,1 0 16,-24 23-23,23-23 7,-23 24-16,24-24 17,0 0 153,-1 0-153,-23-24-9,0 1-7,0-1-1,0 1 2,24-25 6,-24 25-7,23-1-1,-23 1 3,24-1-4,-24 0 3,0 1-4,0-1 7,0-23 0,24 47-4,-24-47 0,23 23 0,1-23 7,-24 23-7,0 1 0,23-1-1,1-23 2,-24 23-2,24-23 2,-1 23-3,-23 1 2,24-24 0,-24 23-1,23-23 2,1 0-2,0-1 1,-1-22 7,1 70-7,-24-48 1,23-22-2,1 46 1,0-23-1,-24-1 3,0 25-5,23-24 4,1-1 0,-24 25-3,23-24 2,1-1 0,0 1-1,-24 24 1,0-1 1,0 0-1,0 1 29,23-1-29,1 1 8,-1-25-9,-23 25 1,0-1 0,0 1-1,24-1 1,-24-23 0,24 47 0,-24-24 0,0 1 14,0-1 2,-24 24 372,0 0-389,-23 0 0,24 0 3,-25-24-4,1 24 2,24 0 0,-25-23-1,25 23 0,-48-24 9,24 24-16,-24-24 7,47 24 3,-46-23-4,22-1 4,1 24-4,0-23 3,0 23-3,23-24 4,-23 0-5,0 1 5,23-1 5,1 24-8,-1-23 9,24-1-8,-24 24 7,24-24-7,-23-23 0,23 24 8,-24-1-8,24 0-1,0-23 8,0 24 1,0-1-1,0-23-8,0 23 10,0 1-8,0-1 6,0-23-9,0 23 9,0 1-7,0-25 8,0 25-7,47-25 5,-23 25-6,-24-1-1,47-23 2,-23 23-1,-1 1-1,25-24 1,-1 23-1,0-23 2,-23 23-2,-1 24 0,24-23 2,-47-1-2,48 0 0,-25 24 1,24-23 7,-23 23-6,0 0-2,23 0 1,-24 0 0,25 0 0,-1 0-1,-24 0 1,48 0-1,-47 0 2,23 0-1,24 0-1,-48 0 0,48 0 2,-24 0 339,1 0-332,-25 0-8,24 0-1,24 0 2,-47 0-3,23-24 2,0 24 1,-23 0 1,-1 0-5,1-23 4,23 23-2,0 0 0,-23-24 1,0 24-1,23 0 1,-24 0 0,25 0 1,-1 0 7,-24 0-10,1 0 10,0 0-9,-1 0 1,1 0 8,-1 0-9,1 0 78,0 0-53,-1 0-9,-23 24-16,0 23 9,0 0-8,0-23-1,0 23 1,0 24 0,24-48-1,-24 24 1,23 1-1,-23-25 2,0 24-1,0-23-1,0 0 1,0-1 0,0 1 9,0 0-11,0-1 2,0 1-1,0-1 1,0 1 8,0 0-9,0-1 11,0 1-13,0 23 11,-23 0-8,23-23 9,-24 23-12,1-23 3,23-1 0,-24 1 0,24-1 0,-24 25 8,24-25-1,-23 1-8,-1-24 2,24 23 7,0 1-10,-23 0 10,-1-1-8,0-23 0,24 24-1,0-1 1,-23-23 0,-24 24-1,47 0 1,-24-24 0,0 23 2,1 1-4,23 0 1,-24-24 2,1 0-1,23 23 7,-24-23 1,0 0 6,1 0-7,23 24 427,23-24-434,1 47 0,0 0-1,-24-23 2,23 23-2,1 0 2,23-23-3,-47-1 1,24 25 6,-1-1-9,-23-24 3,24 25 1,-1-1 0,1-24 0,0 25 1,-1-1-3,-23 0 2,24-23-1,-1 47 2,1-24-2,0-24 2,-1 25-2,1-25 0,-24 1 1,23-1 0,1 25-1,-24-25 1,24-23 0,-24 47 0,23 1 0,1-48 0,-1 23 0,-23 24 0,24-47 0,-24 24-2,24 0 3,-1-24-3,-23 23 3,0 24-2,24-47 1,-1 24 0,-23 0 0,0-1-1,24-23 1,-24 24 1,0-1-3,24-23 3,-1 0 7,-23 24-10,0 0 11,0-1-10,24 25 8,-24-25-7,23 1 0,-23-1 0,0 1 0,24-24-1,-24 24 1,0-1 1,24 1 29,-24-1-32,0 1 28,23-24-5,-23 24-4,0-1 66,24-23 296,23 0-379,-23-23 0,-1 23 0,24-24-1,-23-23 1,0 47 0,-1-24 0,1 24-1,-24-23 2,47-1-3,-23 24 3,-24-24-2,23 1 1,-23-1 1,24 24-2,23-23 0,-47-1 2,24 0-3,-1 24 3,1-23-2,-24-1 1,23 0 0,25 24-1,-48-23 2,0-1-2,23 1 1,1-1-1,-1 0 1,1-23 8,0 24-6,-1-1-5,1 24 2,-1-24 2,1-23-1,-24 24-1,47-25 2,-23 25-3,0-1 4,-1-23-4,1 23 2,23 1-1,-47-1 1,24 1 4,-1-1-8,1 0 11,-24 1-7,23 23 8,1 0-9,-24-24 2,0 1-2,24-1 2,-1 24-3,1 0 3,-24-47-2,23 47 0,1-24 1,-24 0 16,24 24-16,-24-23 8,23 23-9,1 0 8,-24-24-7,0 1 7,23 23-7,-23-24-1,24 0 10,-24 1 6,24 23-7,-24-24 0,23 24-10,-23-47 367,-23 47-366,23-47 9,-24 23-9,0 24 1,24-23-1,-23-1 2,-1 24-2,1-47 3,23 23-5,-24 1 4,0-25-2,1 1 0,-1 24 2,24-25-2,-23 1 1,23 24 2,-24-1-5,24 0 3,0 1-1,-24-1 2,24 0 8,-23 1-10,23-1 6,0 1-4,-24-1 7,24 0-9,0 1 1,0-1 9,0 1-11,0-1 10,0 0-6,0 1 5,0-1-1,0 1-7,0-1 1,0 0 0,0 1 0,0-1 0,0 1-1,0-1 1,0 0 0,24-23 0,-24 0 8,23 23-10,1 1 3,0-24-2,-24 23 0,23 0 10,24-23-10,-23 0 10,23 23-11,-23-23 2,23 47-1,-47-24 2,24-23-2,23 24 2,-24 23-2,1-24 1,0 24 0,-1-24-1,1 1 1,23 23 0,-23 0-1,-1 0 1,1 0-1,-1 0 1,1 0 1,0 0-2,-1 0 4,1 0-5,-1 0 2,1 0 0,0 0-3,-1 0 3,1 0 0,-1 0 0,1 0 8,0 23 262,-1-23-270,1 24-1,23 0 1,-23-1 0,-1 1 0,24-1 0,-23-23 1,-24 24-4,24 0 4,23-1-2,-24 1 10,25-1-9,-48 1-1,23-24 2,24 24-2,-47-1 0,24-23 2,0 0-2,-1 24 9,-23 0-10,24-1 18,-1-23-16,-23 24-1,0-1 2,24-23-1,0 24 0,-24 0-2,23-1 1,-23 1 26,0-1-25,0 1 22,0 0-20,24-1-3,-24 1-1,23-1 4,-23 25-4,0-25 0,0 1 3,0-1-1,0 25 1,0-25-3,0 1 2,0-1 0,0 1 0,0 0-1,0-1 1,0 1-1,0-1 3,0 25-4,0-1 10,0 0-1,0-23-8,0 23 10,0-23-10,-23-24 2,23 23 7,-24 1-9,1-1 9,-1 1-10,24 0 2,-24-24 0,1 23 8,23 1-9,-24-24 1,1 0 9,23 23-11,0 1 21,-24-24-22,24 24 2,-24-24 1,1 0 31,23 23 7,0 24 257,0-23-288,0 0-7,0-1-1,23 24 3,1 1-5,0 22 11,-1-22-1,1-1-7,-1-23 0,-23 23 1,24 0-3,0 0 10,-24-23-9,23-1 2,-23 1-1,24 23 0,-1-47-1,-23 47 1,0-23 1,0 0-3,24 23 2,0 0-1,-24 0 9,23-47-9,-23 47 1,24 1 0,-24-1 9,0-24-11,0 1 3,23 23-2,-23-23 1,0 0-1,0-1 1,24 1-1,-24-1 1,0 25 0,24-48 0,-24 23 0,0 1 0,0-1 8,0 1-8,0 0 0,23-1 6,-23 24-7,0-23 9,24 23-7,-1-23 6,-23-1-8,0 1 17,0 0-17,0-1 18,0 1 20,0-1-30,0 1 26,0 0-35,24-1 12,-24 1-13,24-1 3,-24 1 0,0 23 0,23-47-1,-23 24 1,0 0 0,0-1 0,24-23-1,-1 0 442,1 0-433,-24-23-7,24-1 0,-1 24-4,1-24 11,-1 1-8,-23-1-1,24 24 1,0 0-1,-1-24 1,-23 1 0,24 23 0,-1-24-1,-23 1 2,24-1 7,0 0-10,-1 1 2,-23-1 0,47 1 0,1-25 0,-25 25 7,24-24-8,1 23 10,-25 0-9,-23 1-2,24 23 3,-1-24 1,1 1-4,0-1 9,-1 0-8,-23 1 9,47-1-1,1 1-7,-48-1 0,23 24 8,1-24-9,-24 1 2,23 23-3,-23-24 2,24 24-1,0-23 2,-24-1-1,23 24 5,1-24-12,-24 1 8,0-1-2,23 24 1,1-24 0,0 1 0,-1-1 16,1 1-10,-24-1 2,23 24-8,1-24-1,0 1 1,-24-1 1,23 1-2,1-1 0,-1 24 9,-23-24-8,24 24-1,-24-23 2,24-1-1,-1 1 23,1-1-25,-1 0 10,1 1-7,0-1-3,-1 24 20,-23-23-20,24-1 3,-1 24 15,1 0-18,-24-24 1,24 24 1,-1-23 7,1 23 0,-24-24-6,23 24 7,1 0-1,0 0 15,-48-23 381,24-1-403,-24 24 7,24-24-7,0 1-1,-23 23 1,-1-24 0,24 1 0,0-1 0,-23-23-1,23 23 1,-24 0 1,24 1-3,-24-24 4,1 23 5,23 0-8,0 1 1,0-1-1,0 1 1,0-1 7,0 0-6,0 1-2,0-24 8,0 23-6,0-23 8,0 0 5,0 23-6,0 0-2,0 1 1,0-1-7,0 1 8,0-1-8,0 0 7,0 1-7,0-1-1,0 1 1,0-1 0,23 24 0,-23-24-1,24 1 1,-24-1 0,24 0 8,-24 1-8,0-1-2,23 24 4,1-23-4,-24-1 3,23 24 5,1-24-6,-24 1-1,0-1 2,24 24 53,-1 0-39,1 0-15,-24-23 1,23-1 5,1 24-7,-24-24 25,24 24 14,-1 0-38,-23-23 0,24-1-1,-1 24 1,1 0-1,-24-23 9,24 23-7,-1 0-2,-23-24 2,0 0 22,24 24-17,-24-23 2,23 23-9,1-24 17,0 24 6,-1 0-21,1-23 13,-1 23-14,1 0 0,0 0 8,-1 0-1,1 0 8,23 0 326,24 0-334,-48 0-8,25 0 2,-1 0-2,-24 0 2,25 0-2,-25 0 1,1 0-1,23 0 1,0 0 10,-23 0-13,-1 0 4,25 0-2,-25 0 0,24 0 1,-23 0 0,23 0 8,-23 23 15,-1-23 71,1 0-80,0 0 1,-24 24-14,23-1-2,1 1 0,-24 0 0,0 23 2,23-24-1,1 25-1,-24-1 0,24-47 1,-24 47 0,23-23 0,-23-1 17,0 1-11,0-1 19,0 1-20,0 0 10,0-1-14,0 1-1,0 0 9,0-1-12,0 1 12,0-1-11,0 1 3,0 23 0,0 0-3,0-23 3,0 23-2,0-23 0,0-1 0,0 1 1,0 0 2,0-1-4,0 1 3,0-1 7,0 1-10,0 0 5,0-1-6,0 1 1,0-1 4,0 1-3,0 0 1,0-1 7,0 1-7,0-1 1,0 1 6,-23 0-9,23-1 11,-24 1-10,24 0 1,0-1 7,0 1-7,-24-24 0,24 23 9,-23 1-11,23 0 4,0-1 12,-24-23-7,24 24-8,-23-24 25,23 23-25,-24 1 25,24 0-10</inkml:trace>
    </iact:actionData>
  </iact:action>
  <iact:action type="add" startTime="70242">
    <iact:property name="dataType"/>
    <iact:actionData xml:id="d15">
      <inkml:trace xmlns:inkml="http://www.w3.org/2003/InkML" xml:id="stk15" contextRef="#ctx0" brushRef="#br1">11635 3470 0,'24'0'23,"0"0"55,-48 0 14,0 0-85,24 23 1,-23-23 0,-1 24 0,24 0-1,-23-1 8,23 1-6,-24 0-1,0-1-1,24 24 1,0-23 0,0 0 0,0-1 0,-23 1 7,23-1 1,0 1 30,23-24 23,1 0-60,0 0 7,-24-24-10,0 1 11,23 23-11,1-24 2,-24 1 1,0-1-2,23 0 9,-23 1-8,24 23-1,-24-24 1,0 1 0,24-1-1,-24 0 1,0 1 0,0-1-1,0 0 17,0 1-15,0-1 28,-24 24 3,0 0-34,1 0 17,-1 24 9,24-1-25,0 1 24,0 0-21,0-1 4</inkml:trace>
    </iact:actionData>
  </iact:action>
  <iact:action type="add" startTime="72032">
    <iact:property name="dataType"/>
    <iact:actionData xml:id="d16">
      <inkml:trace xmlns:inkml="http://www.w3.org/2003/InkML" xml:id="stk16" contextRef="#ctx0" brushRef="#br1">14609 2762 0,'0'23'100,"-24"-23"-86,1 0 2,-1 24-7,1-24-1,-1 0 7,0 0 0,1 0 1,-1 0-1,1 0 16,23 24-24,0-1 17,0 1-1,0-1-16,0 1 9,0 0 7,0-1-15,0 1 8,0-1-1,0 1 1,23-24 15,24-24-24,-47 1 1,48 23 0,-25-47-1,1-1 2,-1 25-2,1 23 0,0-24 1,-24 1 0,0-1 0,23 24 0,1-24 24,-24 1-10,-24 23 109,1 0-107,-1 0-1,0 0 11</inkml:trace>
    </iact:actionData>
  </iact:action>
  <iact:action type="add" startTime="73759">
    <iact:property name="dataType"/>
    <iact:actionData xml:id="d17">
      <inkml:trace xmlns:inkml="http://www.w3.org/2003/InkML" xml:id="stk17" contextRef="#ctx0" brushRef="#br1">17842 3210 0,'-23'0'138,"-1"0"-122,1 0 8,-1 0-17,0 0 1,1 0 15,-1 0-7,1 0 37,23 24-45,0-1 1,-24-23-1,24 24 6,0 0-6,0-1 15,0 24-14,0 1 14,0-25-8,0 1 25,24-24-35,-1 0 20,1 0-17,-1 0 8,25-24-11,-48 1 4,23-1-2,1 24 2,-1-24-1,-23-23-1,0 24 8,0-1 2,24 24 8,-24-24-21,0 1 5,0-1 22,-24 24 31,1 0-45,-1 0-3,24 24 0,-23-1-5,-1-23 8,24 24-3,0 0 2</inkml:trace>
    </iact:actionData>
  </iact:action>
  <iact:action type="add" startTime="75742">
    <iact:property name="dataType"/>
    <iact:actionData xml:id="d18">
      <inkml:trace xmlns:inkml="http://www.w3.org/2003/InkML" xml:id="stk18" contextRef="#ctx0" brushRef="#br1">21146 3942 0,'-23'0'208,"-1"0"-184,1 0-17,-1 0 31,0 0-5,24 24-20,0-1 19,0 1-25,-23-1 1,23 1 0,-24 0 9,24-1-11,0 1 10,0-1-8,0 1 17,0 0-12,0-1 19,0 1-1,24-24-16,-1 0 8,1 0-15,0 0 16,-1 0-17,1 0 1,-24-24 8,23 24-10,1-23 10,-24-1 0,0 0 7,0 1-8,0-1 24,0 1-31,0-1 8,0 0 7,0 1 0,-24 23 23,1 0 9,-1 0-32,1 0 16</inkml:trace>
    </iact:actionData>
  </iact:action>
  <iact:action type="add" startTime="82069">
    <iact:property name="dataType"/>
    <iact:actionData xml:id="d19">
      <inkml:trace xmlns:inkml="http://www.w3.org/2003/InkML" xml:id="stk19" contextRef="#ctx0" brushRef="#br2">13523 6728 0,'0'23'7,"0"1"16,0-1 0,-23-23 210,23-23-171,0-1-23,0 1 38</inkml:trace>
    </iact:actionData>
  </iact:action>
  <iact:action type="add" startTime="83294">
    <iact:property name="dataType"/>
    <iact:actionData xml:id="d20">
      <inkml:trace xmlns:inkml="http://www.w3.org/2003/InkML" xml:id="stk20" contextRef="#ctx0" brushRef="#br2">14727 5500 0,'0'-24'309,"0"1"-287</inkml:trace>
    </iact:actionData>
  </iact:action>
  <iact:action type="add" startTime="84671">
    <iact:property name="dataType"/>
    <iact:actionData xml:id="d21">
      <inkml:trace xmlns:inkml="http://www.w3.org/2003/InkML" xml:id="stk21" contextRef="#ctx0" brushRef="#br2">17418 5217 0,'23'0'280,"1"0"-274,47 0 2,-1 0-1,-46-24 1,23 1 0,0-1-1,-23 24 2,0 0 7,-1 0 6,-23 24 47</inkml:trace>
    </iact:actionData>
  </iact:action>
  <iact:action type="add" startTime="86029">
    <iact:property name="dataType"/>
    <iact:actionData xml:id="d22">
      <inkml:trace xmlns:inkml="http://www.w3.org/2003/InkML" xml:id="stk22" contextRef="#ctx0" brushRef="#br2">19919 6609 0,'0'0'0,"0"24"198,0 0-174,0-1-17,0 1 1,0 0 16,-23-1-9,-1-23-7,0 0 24,1 0-19,23-23 88,0-1-29,23 24-4</inkml:trace>
    </iact:actionData>
  </iact:action>
  <iact:action type="add" startTime="88010">
    <iact:property name="dataType"/>
    <iact:actionData xml:id="d23">
      <inkml:trace xmlns:inkml="http://www.w3.org/2003/InkML" xml:id="stk23" contextRef="#ctx0" brushRef="#br2">14869 5476 0,'0'-23'269,"0"-1"-245,0 1 23,0-1 7,-24 24-24,0 0 25,1 0-24,-1 0 23</inkml:trace>
    </iact:actionData>
  </iact:action>
  <iact:action type="add" startTime="90016">
    <iact:property name="dataType"/>
    <iact:actionData xml:id="d24">
      <inkml:trace xmlns:inkml="http://www.w3.org/2003/InkML" xml:id="stk24" contextRef="#ctx0" brushRef="#br2">13571 6893 0,'0'-24'15,"-24"1"23,24-1-14,0 0-9,0 1 23,0-1-21,-24 24-3,1 0 17,-1 0 0,1 0 15,-1 0-15,0 0 31,1 0-39,23 24-15,23-24 163,1 0-154,0 0-2,-1 0 8,1 0-8,-1 0-7,1 0 22,0 0-14,-24-24 0,23 24-9,1-23 8,-1 23-7,-23-24 108</inkml:trace>
    </iact:actionData>
  </iact:action>
  <iact:action type="add" startTime="92394">
    <iact:property name="dataType"/>
    <iact:actionData xml:id="d25">
      <inkml:trace xmlns:inkml="http://www.w3.org/2003/InkML" xml:id="stk25" contextRef="#ctx0" brushRef="#br2">19825 6822 0,'-24'0'83,"1"0"-43,-1 0 29,0 0-37,24-24 75,0 1-53,0-1-7,0 1-24,0-1 30,24 24 17,0 0-22</inkml:trace>
    </iact:actionData>
  </iact:action>
  <iact:action type="add" startTime="97582">
    <iact:property name="dataType"/>
    <iact:actionData xml:id="d26">
      <inkml:trace xmlns:inkml="http://www.w3.org/2003/InkML" xml:id="stk26" contextRef="#ctx0" brushRef="#br3">17677 12086 0,'-23'0'148,"23"-24"-142,-24 24 17,0 0-7,24-23-1,-23 23 24,-1 0-17,1 0 41,-1 0-40,0 0 10,24 23-29,-23-23 36,-1 24-8,24 0-9,0-1 0,0 1-7,0-1-9,0 1 17,0 0-17,0-1 16,0 1-14,0 0 14,0-1 22,24-23-37,-1 0 31,1 0-31,0 0 9,-1 0 5,1 0-7,-1 0 8,1 0 0,0 0 1,-1 0 30,-23-23-46,0-1 7,0 0 1,0 1 8,0-1-9,0 0 23,0 1-14,0-1 7,0 1 39,-23 23-63,-1 0 25,0 0-9,1 0 45,-1 0-44,1 0 23,-1 23-31,24 1-2,0-1-7,-24-23 1,24 24 10,0 0-13,0-1 20,0 1-2,0 0 0,24-24 55,0 0-63,-1 0 24,1-24-15,-24 0 6,0 1 63,0-1-70,0 0 23,0 1-14,-24 23 45,1 0-54,-1 0-7,0 0-1,1 0 16,-1 0 0,24 23 9,0 1 6,0 0-24,0-1 25,0 1-15,24-24 37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4T23:43:07.485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8819" units="cm"/>
      <inkml:brushProperty name="height" value="0.35278" units="cm"/>
      <inkml:brushProperty name="color" value="#92D050"/>
      <inkml:brushProperty name="tip" value="rectangle"/>
      <inkml:brushProperty name="rasterOp" value="maskPen"/>
    </inkml:brush>
  </inkml:definitions>
  <iact:action type="add" startTime="56345">
    <iact:property name="dataType"/>
    <iact:actionData xml:id="d0">
      <inkml:trace xmlns:inkml="http://www.w3.org/2003/InkML" xml:id="stk0" contextRef="#ctx0" brushRef="#br0">23436 6704 0,'23'0'217,"1"-24"-201,-1 24-2,1 0 3,0 0-1,-1 0-1,1 0 0,-1 0-7,-23-23 7,24 23-7,0 0 0,-1 0 23,1 0-15,-1 0-1,1 0 9,0 0-17,-1 0 9,1 0-9,-1 0 9,1 0 0,0 0-9,-1 0 17,1 0-17,-1 0 17,1 0-1,0 0-7,-1 0 30,1 0 1,-1 0 433,1 0-472,0 0 0,-1 0 16,1-24-18,-1 24 2,25 0 8,-25 0 0,24 0-9,-23 0 8,23 0-5,-23 0 4,-1 0-6,1 0 7,0 0-7,-1 0 39,1 0-31,-1 0-8,1 0 6,0 0-6,-1 0 69,1 0-53,-1 0-13,1 0 1,0 0-3,-1 0 52,1 0-38,-1 0-8,1 0 1,0 0-10,-1 0 3,1 0 7,-1 24-9,25-24 10,-25 0-9,1 0-2,23 0 2,-23 0 1,23 0-3,0 0 3,-23 23-1,-1-23-1,1 0 1,-1 0 0,1 0-1,0 0 1,-1 0 9,1 0-10,-1 0 2,1 0 13,0 0-15,-1 0 8,24 0-7,-23 0 8,23 0-9,-23 0 9,-1 0-7,1 0 7,0 0-10,-1 0 2,1 0 8,-1 0-8,25 0 7,-25 0-8,1 0 2,-1 0-2,1 0 1,0 0 9,-1 0-11,1 0 9,-1 0-6,1 0-1,0 0 15,-1 0-16,1 0 9,-1 0-9,1 0 1,0-23 0,-1 23 0,1 0-1,-1-24 1,1 24 0,0 0-1,-1 0 23,1 0-13,-1 0 30,1 0-23,0 0-2,-1 0 3,1 0-10,-1 0 0,1 0 1,0 0-9,-1 0 32,1 0-16</inkml:trace>
    </iact:actionData>
  </iact:action>
  <iact:action type="add" startTime="64729">
    <iact:property name="dataType"/>
    <iact:actionData xml:id="d1">
      <inkml:trace xmlns:inkml="http://www.w3.org/2003/InkML" xml:id="stk1" contextRef="#ctx0" brushRef="#br0">14680 8215 0,'23'0'332,"25"0"-326,-1 0 12,-24 0-13,1 0 3,23 0 0,-23 0 9,-1 0-10,1 0 1,23 0-1,-23 0 1,-1 23 1,1-23-3,0 0 3,-1 0-3,1 0 4,-1 0-4,1 0 10,0 0-8,-1 0-1,24 0 9,-23 0 0,23 0-10,-23 0 11,-1 0-1,1 0 0,0 0 14,-1 0-21,1 0 13,-1 0-15,1 0 1,0 0 9,-1 0-10,24 0 8,-23 0 1,0 0-2,-1 0-4,1 0 6,23 0-10,0 0 9,-23 0-6,-1 0-2,1 0 0,0 0 1,-1 0 0,1 0 0,-1 0 0,1 0 0,0 0-1,-1 0 10,1 0-10,-1 0 0,1 0 10,0 0-11,-1 0 11,1 0-10,-1 0 0,1 0 9,0 0-7,-1 0 7,1 0-9,-1 0 0,1 0 1,0 0-1,-1 0 1,1 0 0,-1 0 0,1 0-1,0 0 2,-1 0-2,24 0 9,-23 0-1,0 0 1,-1 0-8,1 0 8,0 0-9,-1 0 8,1 0 1,-1 0-8,1 0 8,0 0-1,-1 0 8,1 0-16,-1 0 1,25 0 17,-25 0-11,1 0 3,-1 0-11,1 0 19,0 0-20,-1 0 11,1 0 9,-1 0-2,1 0 15,0 0-7,-1 0 46,1 0-59,-1 0-4,1 0 133,0 0-130,-1 0 5,1 0-6,-1 0-10,1 0 34,0 0-17,-1 0 102,1 0-117,-1 0 7,-23 24-8,24-24 70,0 0-29</inkml:trace>
    </iact:actionData>
  </iact:action>
  <iact:action type="add" startTime="74241">
    <iact:property name="dataType"/>
    <iact:actionData xml:id="d2">
      <inkml:trace xmlns:inkml="http://www.w3.org/2003/InkML" xml:id="stk2" contextRef="#ctx0" brushRef="#br0">24993 8073 0,'24'0'193,"-1"0"-185,25 0 8,-25 24-10,1-24 10,-1 23-9,1-23 2,0 0-2,-1 24 2,24-24 6,-23 0-7,0 0-1,-1 0 1,24 0 8,-23 0-8,0 23 9,-1-23-13,1 0 5,-1 0 7,1 0-1,0 0 1,-1 0-1,1 24-7,-1-24 9,1 0-11,0 0 10,-1 0-9,1 0 0,-1 0 18,1 0-10,0 0 16,-1 0-15,1 0 6,-1 0-14,1 0 1,0 0 6,-1 0-8,1 0 17,-1 0-16,1 0-1,0 0 10,-1 0-10,1 0 8,-1 0-7,1 0-1,0 0 17,-1 0-17,1 0 19,-1 0-21,1 0 5,0 0-5,-1 0 4,1 0 7,-1 0-9,1 0 1,0 0 31,-1 0-16,1 0-8,-1 0-7,1 0-1,0 0 9,-1 0-8,1 0 17,-1 0-10,1 0 1,0 0 6,-1 0-15,1 0 9,-1 0-8,1 0-1,0 0 9,-1 0-8,1 0 9,-1 0-12,1 0 4,0 0 7,-1 0-9,1 0 8,-1 0-7,1 0 0,0 0-1,23 0 1,-23 0 16,-1 0-16,1 0 16,-1 0-10,1 0 2,0 0 8,-1 0-9,1 0 31,-1 0-15,1 0 0,0 0-15,-1 0 15,1 0 7,-1 0-21,1 0 5,0 0 9</inkml:trace>
    </iact:actionData>
  </iact:action>
  <iact:action type="add" startTime="81228">
    <iact:property name="dataType"/>
    <iact:actionData xml:id="d3">
      <inkml:trace xmlns:inkml="http://www.w3.org/2003/InkML" xml:id="stk3" contextRef="#ctx0" brushRef="#br0">16828 11283 0,'23'0'28,"1"0"-4,-1 0-1,1 0-7,-24-23-10,24 23 3,-1 0 6,1 0-7,23 0 8,-23 0-9,23 0 1,0 0 1,0 0-3,0 0 4,24 0-4,-47-24 2,23 24 0,24 0-1,-24 0 1,24 0 0,-24-23-1,0 23 1,24 0 0,0-24 1,-24 24-3,24 0 2,0 0 1,-48 0-3,24 0 4,1-24-4,-25 24 3,24 0-2,1 0 0,-25 0 2,1 0-2,-1 0 1,1 0-1,23 0 1,-23 0 0,-1 0 0,1 0-1,23 0 2,-23 0-2,-1-23 1,25 23 0,-25 0-2,1 0 3,23 0-2,0 0 10,0 0-8,-23 0-3,23 0 2,-23-24-1,23 24 2,-23 0-3,-1 0 4,24 0-4,-23 0 3,0 0-2,23 0 1,-24 0 7,25 0-7,-1 0 7,-24 0-7,1 0 7,0 0-7,-1 0 8,24 0-8,-23 0 8,0 0-10,23 0 11,-24 0-11,1 0 2,0 0 17,-1 0-18,1 0 8,-1 0-5,1 0 27,0 0-30,-1 0 1</inkml:trace>
    </iact:actionData>
  </iact:action>
  <iact:action type="add" startTime="83033">
    <iact:property name="dataType"/>
    <iact:actionData xml:id="d4">
      <inkml:trace xmlns:inkml="http://www.w3.org/2003/InkML" xml:id="stk4" contextRef="#ctx0" brushRef="#br0">21264 11165 0,'0'-23'53,"24"23"-22,0 0-22,-1-24-2,24 24 7,1-23 3,-1 23-10,-24 0 1,48 0-1,-47 0 1,47 0 0,-1 0 1,-46 0-3,47 0 4,-24 0-4,0 0 2,0 0 0,24 0-2,-47 0 4,47 0-2,-24 0-2,0 0 3,0 0-2,-23 0 1,23 0-1,0 0 1,-23 0 1,23 0-2,-23 0 2,-1 0-4,24-24 5,1 24 5,-25 0-7,1 0-1,-1 0 1,1 0 0,0 0-1,-1 0 1,1 0 0,-1 0-1,1 0 2,0 0-2,-1 0 3,1 0-4,-1 0 0,25 0 2,-25 0 8,1 0-8,23 0 9,-23 0-10,23 0 9,0 0-9,0 0 10,-23 0-10,-1 0 0,1 0 1,23 0 8,-23 0-8,23 0 6,-23 0-6,-1 0 8,1 0-8,-1 0 7,1 0 3,0 0-14,-1 0 13,1 0-9,-1 0 8,1 0 6,0 0-14,-1 0 6,1 0-2,-1 0-7,1 0 11,0 0-9,-1 0 9,1 0-9,-1 0 1,1 0 25,0 0-27,-1 0 34,1 0-26,-1 0-6,1 0 24,0 0-9,-1 0 31,1 0-23,-1 0 1,1 0 14,0 0-32,-1 0 10,1 0 15,-1 0 47</inkml:trace>
    </iact:actionData>
  </iact:action>
  <iact:action type="add" startTime="89840">
    <iact:property name="dataType"/>
    <iact:actionData xml:id="d5">
      <inkml:trace xmlns:inkml="http://www.w3.org/2003/InkML" xml:id="stk5" contextRef="#ctx0" brushRef="#br0">26810 14163 0,'24'0'100,"0"0"-93,-1 0 24,1 0-24,-1 0 9,1 0-8,0 0 0,-1 0 8,1 0-9,0 0 8,-1 0-7,1 0 1,-1 0-3,25-23 2,-25 23 7,24-24-6,-23 24 6,0 0-7,-1 0-1,48-23 3,-47 23-5,-1 0 6,24 0-6,1-24 4,-25 0 6,1 24-7,-1 0-1,1 0 1,0 0 0,-1 0 9,1 0-11,-1-23 13,1 23-15,0 0 6,-1 0 3,1 0-5,-24-24 0,23 24 0,1 0-1,0 0 1,-1-23 9,1 23-10,-1 0 0,1 0 19,0 0-20,-1 0 8,24 0-5,-23 0-2,0 0 1,-1 0-1,24 0 10,-23 0 13,0 0-14,-1 0-6,1 0 3,-1 0-5,1 0-1,0 0 2,-1 0-2,1 0 9,23 0-8,-23 0 7,-1 0-8,1 0 2,-1 0 6,1 0-7,0 0 7,-1 0-7,1 0 23,-1 0-24,1 0 1,0 23 17,-1-23-19,1 0 26,-1 0 60,1 0-83,23 0 29,0 0-22,-23 0-1,0 0-6,-1 0 7,24 0-11,-23 0 21,0 0-4,-1 0 32,1 0-38,-1 0-9,1 0 16,0 0-15,-1 0 7,24 0 0,-23 0 11,0 0-20,-1 0 3,1 0 7</inkml:trace>
    </iact:actionData>
  </iact:action>
  <iact:action type="add" startTime="112748">
    <iact:property name="dataType"/>
    <iact:actionData xml:id="d6">
      <inkml:trace xmlns:inkml="http://www.w3.org/2003/InkML" xml:id="stk6" contextRef="#ctx0" brushRef="#br1">18385 8191 0,'0'0'1,"0"-24"49,0 1 21,24 23-47,-1 0-17,1 0 0,0 0 9,-1 0-8,1 0 7,-1 0-7,1 0 8,0 0-8,-1 0-1,1 0 2,-1 0-2,1 0 8,0 0 1,-1 0-9,1 0 10,-1 0-11,1 0 2,0 0 17,-1 0-19,1 0 11,-1 0-11,1 0 10,0 0 1,-1 0-8,1 0 5,-1 0 2,1 0-11,0 0 5,-1 0-3,1 0 2,-1 0-3,1 0 1,0 0 3,23 0-4,0 0 10,0 0-8,-23 0-1,-1 0 1,1 0 0,0 0 0,-1 0-1,1 0 2,-1 0 7,1 0-9,0 0 16,-1 0-16,1 0 9,-1 0 8,1 0-16,0 0 14,-1 0-13,1 0-3,-1 0 19,1 0-10,-24-24 0,47 24-7,-23 0 24,-1 0 60,1 0 118</inkml:trace>
    </iact:actionData>
  </iact:action>
  <iact:action type="add" startTime="125243">
    <iact:property name="dataType"/>
    <iact:actionData xml:id="d7">
      <inkml:trace xmlns:inkml="http://www.w3.org/2003/InkML" xml:id="stk7" contextRef="#ctx0" brushRef="#br1">14680 14281 0,'0'-23'6,"0"-1"19,0 1 21,23 23-40,-23-24 2,24 24 18,0-24-21,-1 24 27,1 0-25,-1 0 3,1 0 5,0 0-9,-1 0 34,1 0-34,-1 0 33,1 0-31,0 0 24,-1 0 6,1 0-22,-1 0-1,1 0-8,0 0 1,-1 0 17,1 0-18,-1 0 9,1 0-8,0 0 0,-1 0 6,1 0 2,-1 0-1,1 0-6,0 0-3,-1 0 12,1 0-11,-1 0 15,1 0 10,0 0 603,-1 0-611,1 0-10,-1 0 34,1 0-18,0 0-15,-1 0 10,1 0-18,-1 0 110,1 0-109,0 0 21,-1 0-13,1 0 1,-1 0 4,1 24-12,0-24 7,-1 0-10,1 24 2,-1-24 8,1 0-8,0 0 8,-1 23-8,1-23-1,-24 24 9,23-24-9,1 0 9,0 0-1,-1 0-7,1 0 7,-1 23 2,1-23-11,0 24 10,-1-24 0,1 0-9,-1 0 17,1 0-18,0 0 19,-24 24-18,23-24 1,1 0 0,-1 0 23,1 0-24,0 0 40,-1 0-23,1 0 464,23 0-480,-23 0 7,-1 0-8,1 0 1,-1 0 8,1 0-8,0 0 9,23 0-11,-23 0 9,-1 0-6,1 0 6,-1 0-7,1 0 7,0 0 8,-1 0-15,1 0 8,-1 0-10,1 0 4,0 0-3,-1 0 0,1 0 1,-1 0 4,1 0-8,0 0 4,-1 23 7,1-23-7,-1 24 8,1-24 1,0 0-11,-1 0 9,1 0 1,-1 0-9,1 0 17,0 0-17,23 0 17,-24 0-17,1 0 9,0 0-8,23 0 8,-24 0-9,1 0 9,0 0-9,-1 0 8,1 0-6,23 0 7,-23 0 0,-1 0-9,24 0 7,-23 0-6,0 0 8,-1 0-8,1 0 7,-1 0 0,1 0-7,0 0 8,-1 0-1,1 0 9,-1 0-17,1 0 1,0 0 0,-1 0-1,24 0 17,-23 0-7,0 0 12,-1 0-13,1 0 0,-1 0-10,1 0 3,-24-24 0,24 24-3,-1 0 3,1 0-2,-1 0 8,1-23-5,0-1 4,-1 0 1,1 24-7,-1 0 7,-23-23-7,24-1 0,0 24 8,-1 0-9,-23-23 2,24 23-3,-24-24 10,23 24-9,1 0 1,-24-24 0,24 24 9,-1 0-2,1 0-7,-24-23 8,23 23-10,1 0 11,0 0 13,-24-24-22,23 24 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microsoft.com/office/2011/relationships/inkAction" Target="../ink/inkAction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2.png"/><Relationship Id="rId5" Type="http://schemas.microsoft.com/office/2011/relationships/inkAction" Target="../ink/inkAction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5" name="Picture 2" descr="Religion of Baby Bear of the group: Three Bears">
            <a:extLst>
              <a:ext uri="{FF2B5EF4-FFF2-40B4-BE49-F238E27FC236}">
                <a16:creationId xmlns:a16="http://schemas.microsoft.com/office/drawing/2014/main" id="{10127662-F9AD-4A94-A1E8-D3C5FB039E2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249" y="1868242"/>
            <a:ext cx="3861719" cy="392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E552974-DB2C-472B-BAFC-7EE2D3E854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52"/>
    </mc:Choice>
    <mc:Fallback>
      <p:transition spd="slow" advTm="29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Learning Objective: </a:t>
            </a:r>
            <a:r>
              <a:rPr lang="en-GB" dirty="0">
                <a:latin typeface="SassoonPrimaryInfant" pitchFamily="2" charset="0"/>
              </a:rPr>
              <a:t>To design a new chair for Baby Bear!</a:t>
            </a:r>
          </a:p>
        </p:txBody>
      </p:sp>
      <p:pic>
        <p:nvPicPr>
          <p:cNvPr id="4" name="Picture 2" descr="Furniture Chair Baby Bear Broken French Fairy Tale Goldilocks Three Bears">
            <a:extLst>
              <a:ext uri="{FF2B5EF4-FFF2-40B4-BE49-F238E27FC236}">
                <a16:creationId xmlns:a16="http://schemas.microsoft.com/office/drawing/2014/main" id="{D97AEE9F-B395-4A64-BCD7-2F0F6A3DB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006017"/>
            <a:ext cx="60007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734BA8B-2B17-4F2D-94F7-D8C4BC2BE5D2}"/>
              </a:ext>
            </a:extLst>
          </p:cNvPr>
          <p:cNvSpPr/>
          <p:nvPr/>
        </p:nvSpPr>
        <p:spPr>
          <a:xfrm>
            <a:off x="7686675" y="5429250"/>
            <a:ext cx="1438275" cy="4667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3B08685-5AA2-482C-A4DF-59A32D2821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75"/>
    </mc:Choice>
    <mc:Fallback>
      <p:transition spd="slow" advTm="18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0306" y="213997"/>
            <a:ext cx="9144000" cy="1105932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design!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0306" y="1319929"/>
            <a:ext cx="9380738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Poor Baby Bear has no chair!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FB1283-30C2-4435-86AB-3D6D4A125BDE}"/>
              </a:ext>
            </a:extLst>
          </p:cNvPr>
          <p:cNvSpPr txBox="1">
            <a:spLocks/>
          </p:cNvSpPr>
          <p:nvPr/>
        </p:nvSpPr>
        <p:spPr>
          <a:xfrm>
            <a:off x="1207363" y="5538071"/>
            <a:ext cx="938073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>
                <a:latin typeface="SassoonPrimaryInfant" pitchFamily="2" charset="0"/>
              </a:rPr>
              <a:t>Often illustrators will draw settings in different ways.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7BEC63-2C73-400C-9BC2-C0B8982F370B}"/>
              </a:ext>
            </a:extLst>
          </p:cNvPr>
          <p:cNvSpPr/>
          <p:nvPr/>
        </p:nvSpPr>
        <p:spPr>
          <a:xfrm>
            <a:off x="4076700" y="1876425"/>
            <a:ext cx="4848225" cy="3581400"/>
          </a:xfrm>
          <a:prstGeom prst="rect">
            <a:avLst/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 descr="Goldilocks and the Three Bears Story">
            <a:extLst>
              <a:ext uri="{FF2B5EF4-FFF2-40B4-BE49-F238E27FC236}">
                <a16:creationId xmlns:a16="http://schemas.microsoft.com/office/drawing/2014/main" id="{B8BDF636-31C6-4E7C-BA82-48D38EF5D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113" y="2147810"/>
            <a:ext cx="3919537" cy="323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6813F50-E97F-40B8-88D9-089F88EED3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201"/>
    </mc:Choice>
    <mc:Fallback>
      <p:transition spd="slow" advTm="41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Chair Designs!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1014A7-71A4-460A-8D24-377CA939F47C}"/>
              </a:ext>
            </a:extLst>
          </p:cNvPr>
          <p:cNvSpPr/>
          <p:nvPr/>
        </p:nvSpPr>
        <p:spPr>
          <a:xfrm>
            <a:off x="3288082" y="1868091"/>
            <a:ext cx="5863062" cy="4065984"/>
          </a:xfrm>
          <a:prstGeom prst="rect">
            <a:avLst/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 descr="HOMCOM Kids Children Football Chair Armchair Sofa and Stool Sport Theme  Childrens playroom Fanatic Brand New by HOMCOM: Amazon.co.uk: Kitchen &amp; Home">
            <a:extLst>
              <a:ext uri="{FF2B5EF4-FFF2-40B4-BE49-F238E27FC236}">
                <a16:creationId xmlns:a16="http://schemas.microsoft.com/office/drawing/2014/main" id="{A40750D2-B7E8-4A3C-B856-BF39941067A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25" y="2381647"/>
            <a:ext cx="5562176" cy="285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398741C-4A57-4065-965D-4FF3157C83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91"/>
    </mc:Choice>
    <mc:Fallback>
      <p:transition spd="slow" advTm="28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Folding Frog Chair!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B5F306-997F-4AEA-ABF4-5427BD6D7F28}"/>
              </a:ext>
            </a:extLst>
          </p:cNvPr>
          <p:cNvSpPr/>
          <p:nvPr/>
        </p:nvSpPr>
        <p:spPr>
          <a:xfrm>
            <a:off x="4029075" y="1624013"/>
            <a:ext cx="4467226" cy="4997450"/>
          </a:xfrm>
          <a:prstGeom prst="rect">
            <a:avLst/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Eurohike Frog Camping Chair">
            <a:extLst>
              <a:ext uri="{FF2B5EF4-FFF2-40B4-BE49-F238E27FC236}">
                <a16:creationId xmlns:a16="http://schemas.microsoft.com/office/drawing/2014/main" id="{2D2742B4-C333-42EB-BDF5-1032E9333A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381" y="1837421"/>
            <a:ext cx="3218737" cy="465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CE9FC16-6145-46CA-ADD7-666A268FA3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9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90"/>
    </mc:Choice>
    <mc:Fallback>
      <p:transition spd="slow" advTm="24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863" y="523081"/>
            <a:ext cx="5846819" cy="61921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Quack Chair!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B4C6BC-BC78-4A36-A10D-1D0F96ABBF20}"/>
              </a:ext>
            </a:extLst>
          </p:cNvPr>
          <p:cNvSpPr/>
          <p:nvPr/>
        </p:nvSpPr>
        <p:spPr>
          <a:xfrm>
            <a:off x="3938587" y="1495425"/>
            <a:ext cx="4467226" cy="4997450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Kinfine Duck Accent Chair from Wayfair | Duck, Rubber ducky, Rubber duck">
            <a:extLst>
              <a:ext uri="{FF2B5EF4-FFF2-40B4-BE49-F238E27FC236}">
                <a16:creationId xmlns:a16="http://schemas.microsoft.com/office/drawing/2014/main" id="{DF029E64-781A-4741-843D-DD9D2739A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406" y="1835976"/>
            <a:ext cx="4065587" cy="381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E911AE7-0214-4107-8E98-BBD648CF77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50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51"/>
    </mc:Choice>
    <mc:Fallback>
      <p:transition spd="slow" advTm="14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accent4">
                    <a:lumMod val="75000"/>
                  </a:schemeClr>
                </a:solidFill>
                <a:latin typeface="SassoonPrimaryInfant" pitchFamily="2" charset="0"/>
              </a:rPr>
              <a:t>Piano Chair!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6EA976-C9C6-4160-A0DB-17AF75458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2431" y="1596150"/>
            <a:ext cx="6174420" cy="470370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DC1BE46-21EF-468E-84AB-6DE80A96A67C}"/>
              </a:ext>
            </a:extLst>
          </p:cNvPr>
          <p:cNvSpPr/>
          <p:nvPr/>
        </p:nvSpPr>
        <p:spPr>
          <a:xfrm>
            <a:off x="2752725" y="1495425"/>
            <a:ext cx="6610350" cy="4997450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AF4DCA2-3E87-43C6-BAE0-379A7F254A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6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58"/>
    </mc:Choice>
    <mc:Fallback>
      <p:transition spd="slow" advTm="15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GB" sz="6600" dirty="0">
              <a:solidFill>
                <a:schemeClr val="accent4">
                  <a:lumMod val="75000"/>
                </a:schemeClr>
              </a:solidFill>
              <a:latin typeface="SassoonPrimaryInfant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B80EF-81EB-42E9-AE44-58CD20986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9056" y="365125"/>
            <a:ext cx="7483488" cy="59822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ABDB4C-5D8A-4699-8AC7-9068F8D8155D}"/>
              </a:ext>
            </a:extLst>
          </p:cNvPr>
          <p:cNvSpPr/>
          <p:nvPr/>
        </p:nvSpPr>
        <p:spPr>
          <a:xfrm>
            <a:off x="2527287" y="510656"/>
            <a:ext cx="7483488" cy="5982217"/>
          </a:xfrm>
          <a:prstGeom prst="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CAA3E1C-265A-4915-B6F4-950DD91327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2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50"/>
    </mc:Choice>
    <mc:Fallback>
      <p:transition spd="slow" advTm="19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C3297E40-A545-4627-8276-D794FCE5E78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14920" y="815760"/>
              <a:ext cx="4035960" cy="4725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C3297E40-A545-4627-8276-D794FCE5E78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99080" y="752400"/>
                <a:ext cx="4067280" cy="4852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A1861DD-DBB2-44E4-93B7-FF2E0578B9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88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03"/>
    </mc:Choice>
    <mc:Fallback>
      <p:transition spd="slow" advTm="109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2ACA99A-03FF-4E08-A260-C26C17B607A7}"/>
              </a:ext>
            </a:extLst>
          </p:cNvPr>
          <p:cNvSpPr/>
          <p:nvPr/>
        </p:nvSpPr>
        <p:spPr>
          <a:xfrm>
            <a:off x="6096000" y="884085"/>
            <a:ext cx="36032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SassoonPrimaryInfant" pitchFamily="2" charset="0"/>
              </a:rPr>
              <a:t>Let’s describe!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09F12F-8CC8-4AE1-AF2A-C9E821EFAF16}"/>
              </a:ext>
            </a:extLst>
          </p:cNvPr>
          <p:cNvSpPr/>
          <p:nvPr/>
        </p:nvSpPr>
        <p:spPr>
          <a:xfrm>
            <a:off x="5172075" y="181403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My chair is very comfy! It is purple and it has a white seat. At the back of the chair, there is a golden, sparkly crown. Baby Bear will love my chair because he can press a green button to receive a drink!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F139B1-605E-4E53-918C-AB53F42EFA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04" y="1272353"/>
            <a:ext cx="3703641" cy="431329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883C6FA8-B3AE-49E6-A23F-269AF663C47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84800" y="2387880"/>
              <a:ext cx="5276520" cy="278784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883C6FA8-B3AE-49E6-A23F-269AF663C47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68960" y="2378520"/>
                <a:ext cx="5301720" cy="286056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E639D552-1319-4246-A5A1-288EA4E10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5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052"/>
    </mc:Choice>
    <mc:Fallback>
      <p:transition spd="slow" advTm="136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Challenge…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42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SassoonPrimaryInfant" pitchFamily="2" charset="0"/>
              </a:rPr>
              <a:t>Could you try to use a conjunction?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SassoonPrimaryInfant" pitchFamily="2" charset="0"/>
              </a:rPr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08752C-CA20-4F4B-9294-38262ECC0B7B}"/>
              </a:ext>
            </a:extLst>
          </p:cNvPr>
          <p:cNvSpPr/>
          <p:nvPr/>
        </p:nvSpPr>
        <p:spPr>
          <a:xfrm>
            <a:off x="3695700" y="3771897"/>
            <a:ext cx="2190750" cy="132556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65EB0C2-9893-4F20-9861-D8B8540A162C}"/>
              </a:ext>
            </a:extLst>
          </p:cNvPr>
          <p:cNvSpPr txBox="1">
            <a:spLocks/>
          </p:cNvSpPr>
          <p:nvPr/>
        </p:nvSpPr>
        <p:spPr>
          <a:xfrm>
            <a:off x="4182665" y="3933819"/>
            <a:ext cx="1314450" cy="982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SassoonPrimaryInfant" pitchFamily="2" charset="0"/>
              </a:rPr>
              <a:t>but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A4EA7A-A36E-4F9A-9384-2E69CB89A6CF}"/>
              </a:ext>
            </a:extLst>
          </p:cNvPr>
          <p:cNvSpPr/>
          <p:nvPr/>
        </p:nvSpPr>
        <p:spPr>
          <a:xfrm>
            <a:off x="6329362" y="3771897"/>
            <a:ext cx="2190750" cy="132556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A646BCA-D2DC-4748-A0B3-28846620C154}"/>
              </a:ext>
            </a:extLst>
          </p:cNvPr>
          <p:cNvSpPr/>
          <p:nvPr/>
        </p:nvSpPr>
        <p:spPr>
          <a:xfrm>
            <a:off x="8870156" y="3771897"/>
            <a:ext cx="2190750" cy="132556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CF122C-35C6-4090-B853-3E3A0E3CB0D3}"/>
              </a:ext>
            </a:extLst>
          </p:cNvPr>
          <p:cNvSpPr/>
          <p:nvPr/>
        </p:nvSpPr>
        <p:spPr>
          <a:xfrm>
            <a:off x="1171575" y="3771897"/>
            <a:ext cx="2190750" cy="132556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6443807-0ED4-41E6-BFAD-831F9255012F}"/>
              </a:ext>
            </a:extLst>
          </p:cNvPr>
          <p:cNvSpPr txBox="1">
            <a:spLocks/>
          </p:cNvSpPr>
          <p:nvPr/>
        </p:nvSpPr>
        <p:spPr>
          <a:xfrm>
            <a:off x="6905625" y="3971923"/>
            <a:ext cx="1314450" cy="982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SassoonPrimaryInfant" pitchFamily="2" charset="0"/>
              </a:rPr>
              <a:t>so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0F7A465-51D1-4D5C-B767-2C0A3A5D9E59}"/>
              </a:ext>
            </a:extLst>
          </p:cNvPr>
          <p:cNvSpPr txBox="1">
            <a:spLocks/>
          </p:cNvSpPr>
          <p:nvPr/>
        </p:nvSpPr>
        <p:spPr>
          <a:xfrm>
            <a:off x="1615678" y="3943346"/>
            <a:ext cx="1314450" cy="982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SassoonPrimaryInfant" pitchFamily="2" charset="0"/>
              </a:rPr>
              <a:t>and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40A49A3-93B7-4337-BDE6-A5DFE7D62C58}"/>
              </a:ext>
            </a:extLst>
          </p:cNvPr>
          <p:cNvSpPr txBox="1">
            <a:spLocks/>
          </p:cNvSpPr>
          <p:nvPr/>
        </p:nvSpPr>
        <p:spPr>
          <a:xfrm>
            <a:off x="8796338" y="3933815"/>
            <a:ext cx="2388394" cy="982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>
                <a:latin typeface="SassoonPrimaryInfant" pitchFamily="2" charset="0"/>
              </a:rPr>
              <a:t>because 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9A5CE7F1-B30D-4852-8901-F68EC8A221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8691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24"/>
    </mc:Choice>
    <mc:Fallback>
      <p:transition spd="slow" advTm="29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Write your description…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PrimaryInfant" pitchFamily="2" charset="0"/>
              </a:rPr>
              <a:t>Please use capital letters at the start of a sentence.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Remember to use full stops.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Can you try to use some adjectives please?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Read your work to check it makes sense.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7383F7A-5D42-4C7C-AF85-2B08F0EFEC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49"/>
    </mc:Choice>
    <mc:Fallback>
      <p:transition spd="slow" advTm="483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4.3|3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1647</TotalTime>
  <Words>151</Words>
  <Application>Microsoft Office PowerPoint</Application>
  <PresentationFormat>Widescreen</PresentationFormat>
  <Paragraphs>27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design a new chair for Baby Bear!</vt:lpstr>
      <vt:lpstr>Let’s design!</vt:lpstr>
      <vt:lpstr>Chair Designs!</vt:lpstr>
      <vt:lpstr>Folding Frog Chair!</vt:lpstr>
      <vt:lpstr>Quack Chair!</vt:lpstr>
      <vt:lpstr>Piano Chair!</vt:lpstr>
      <vt:lpstr>PowerPoint Presentation</vt:lpstr>
      <vt:lpstr>PowerPoint Presentation</vt:lpstr>
      <vt:lpstr>PowerPoint Presentation</vt:lpstr>
      <vt:lpstr>Challenge… </vt:lpstr>
      <vt:lpstr>Write your description…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28</cp:revision>
  <dcterms:created xsi:type="dcterms:W3CDTF">2021-01-06T02:13:19Z</dcterms:created>
  <dcterms:modified xsi:type="dcterms:W3CDTF">2021-01-15T00:10:34Z</dcterms:modified>
</cp:coreProperties>
</file>