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0" r:id="rId10"/>
    <p:sldId id="271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0B6DE-3634-104B-AD6D-224E76B4C9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2D1408-13AD-DE47-AB40-02C75BE54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6D8EC-3B9E-5643-AC4E-8BC28FD50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40692B-FAC3-7F4D-BF6D-FC28E5943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A7BA9-4BC7-2249-BB34-573739F30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387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FAB60-61C3-5640-BF46-73C64AD3F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A12E8-E3DE-B946-A228-478F345891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26541-4B42-3A4D-B82F-406D28F89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EC64A-93E7-9743-9F42-0E3E1221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7190E-47E8-5940-AB6A-2CD0275BB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8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328F2-C882-1A4D-B565-4FDA86AC6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2BAEE-BEB1-784C-A3D4-8B297A32E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D6BB2-A034-4942-80D5-CED0534C2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16827-7856-5343-A4E8-072D8893B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C438E2-E3EE-CB46-BCFA-30B27CA65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86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802C5-B71F-B342-AB40-60E104D90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58C11-6134-6E47-97E5-4BE523523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245BFF-EBB2-2F49-A30A-A054F99EE9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D0001-53E8-3444-B823-4860C3BAE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78C84-48CC-B64C-A1F6-F95734C23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8B4AD5-A730-9E48-B5FE-19EEDB195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886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2CE61-FDCF-5748-A554-AC54AF35A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38AC54-89B1-6543-926E-3CA171147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973768-5ED2-8A43-8C8D-61AFD21B90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1B7F0D-D60C-3341-A429-CA88C19457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A7C0FB-6286-7D40-8F21-11513C0FBC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17D0FD-E142-FB4F-8335-924E8601F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7C0BB1-C8AE-1F49-9DA2-D1072667F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2E220D-5E8C-5D4A-A546-CA7C728FA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234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E4356-B684-EF4D-B232-3F0F299BD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906AC4-CE1D-AF48-8803-9BA5A8B24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25A829-BA0A-CD44-80B2-41DC71783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581CE9-F03D-574E-8899-82AF4F78E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046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03DF26-57B3-7742-823C-C58C6B5A5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6E1CC2-9614-094C-956E-E419EC928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1AA7D2-CCA5-F148-8352-A064DE48A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40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D17FA-2B67-5145-9F6D-3F43F7C16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14E19-03F2-9243-AC75-AFF4436233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4703E3-0033-454E-A5EA-9585FABDD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1CA4A7-6A04-404A-8CCE-19C2DBA7E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E9373-37F6-FE4A-B891-1C5BD5FA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AFB71F-1411-5543-841E-163249A89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4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1C9F5-8728-CA46-8C52-D3EB34A6F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9B9182-F800-2142-9918-97416D7A1B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6CC67C-D75F-B344-8A8F-0A40E5E05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7A5C02-957F-BF45-B382-77B6A9DCD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2EED1-5EDE-F74B-8626-20662C8BF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7468-39EB-6649-A23A-32FDF3427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61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922FB-6B0F-B941-A06D-7925D0BF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E53B01-B229-5840-9F8E-018961CCC8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167BF-9E49-7C46-B314-7679A386D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DB01A-824F-954E-AB27-BA0898097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EA460-C602-0D42-A6F1-8ACFA9E3B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653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F1FBC4-34E8-A840-A69E-4CF4259B9B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93F393-3719-9C4A-B5E8-BF64E6AAA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DC177B-8C85-A44D-ACDD-DC79354D3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82A75-8A1B-3A49-8B78-B205D426B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03DD1-3D21-704A-9677-E977FE66A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075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DD01D2-899F-F849-85C8-AB553F97D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A7D389-1570-5542-865D-A8F075C7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1953EC-5363-8845-8497-8EC321EC6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53424-74CD-FC46-A2C5-F0885DD6E070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B8BDC-CE74-7844-A3D8-9186FF6782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97E33-983C-2B45-AB37-201CA43546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E8DF8-D0A8-AB47-9415-8D2F0DC1F1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091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979028-39EC-3B4C-8F1B-B9A546F5B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334" y="0"/>
            <a:ext cx="10639332" cy="629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24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529885-1E71-5B4E-A02A-728C5FC40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992" y="232385"/>
            <a:ext cx="9712334" cy="618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568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8C29EF-985A-A84D-9BC7-28010E802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060" y="467832"/>
            <a:ext cx="9983879" cy="542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24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8FDB1D-293F-5D4B-95A5-583BC4A15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49" y="138224"/>
            <a:ext cx="9985301" cy="630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44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42BD6E-B118-0E47-A794-03FF3498A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069" y="345263"/>
            <a:ext cx="10117542" cy="558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633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9A060A-D29B-994D-90A7-DFD77ED3D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615" y="361507"/>
            <a:ext cx="10059022" cy="589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75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B1E147-F33D-994E-B86D-50B6398E2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964" y="244550"/>
            <a:ext cx="10552060" cy="551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334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3BC6E3-E108-C244-BF4E-BB38B075F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827" y="318977"/>
            <a:ext cx="9669744" cy="601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498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F1634F-6F76-654F-9C36-DA82841861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455" y="255181"/>
            <a:ext cx="10149724" cy="577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65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EAA7A4-D030-504A-9730-3BA194DFF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781" y="116957"/>
            <a:ext cx="9862531" cy="634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350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CE5C7B-7A07-EE40-9A46-12F5D9B1D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333" y="318977"/>
            <a:ext cx="9653283" cy="601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50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D2EF2A-02A1-3241-9795-E5B2D6907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291" y="289884"/>
            <a:ext cx="10698360" cy="552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26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6B26E3-C4C5-4948-AFAE-06BCE8D4D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753" y="404037"/>
            <a:ext cx="9960783" cy="582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708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9004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7241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</cp:revision>
  <dcterms:created xsi:type="dcterms:W3CDTF">2020-06-09T13:32:20Z</dcterms:created>
  <dcterms:modified xsi:type="dcterms:W3CDTF">2020-06-09T13:39:11Z</dcterms:modified>
</cp:coreProperties>
</file>