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5" r:id="rId13"/>
    <p:sldId id="266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C23F1-CDAD-4830-AC3B-86A0E0E89F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F6C81-3C7D-4BC9-A7E1-209CC27E68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524A-C809-4B06-85BD-0BCC51D1A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EF4E3-1CE9-4234-920D-6FC6D495D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DEA81-D69C-46C6-B88D-D9F61B373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33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C57A9-C134-40F6-BDE2-9BBBBC3FE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1DA92-C824-45F1-899F-AFF9DEF10D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2EC20-10CE-468C-A293-923B77D67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DEA9A-C933-4EDE-A8AF-3FCE750CD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EBC01-B2D9-490A-9387-B1F22BBC9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50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0805C-4D53-4E64-9308-E85555749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3B5A-FBE6-4EB2-8A7C-06FF2D0E0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95013-80DD-4429-B63B-F3E47CBAE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28B5E5-F7CB-4850-A08E-32A35CFFE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A3A04-029A-479B-B07D-E4F58432C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899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10FD2-6D1A-4E23-A37A-920BB3159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21F85-6242-4CA2-8A3A-EC0D7EAC86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5EF115-2394-4E8B-91EE-8E5FA0944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1F50A1-95BE-4CA0-ABCB-59F5C76DF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533AC4-960B-4513-B308-A078FE2E8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3ADB9-E9A7-48A0-8184-82AEC8FA4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64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A96D3-5D60-4B68-B405-1F8DB710F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2DE4E1-3443-427D-9318-BF330FC9D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B1EACD-6A2C-4B33-8C14-D6ABDA8B0D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3780A0-7544-48B8-8156-E3787280F2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048FF2-26FC-47EC-AC6D-C33F250361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D8D597-5911-481A-AEE5-2496AB3BD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E45D18-B35F-405E-9EA9-AF711F0E4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991B9A-10C4-44ED-ACE9-617116FB3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990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7487E-14F2-488C-927F-E7AD21D6A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1BA28C-956A-4C84-93B6-48B7B68D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93961-F371-4AEE-B459-A29DA35C1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EA75C-2C22-42A0-B676-12684A73A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8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97D2D2-B09A-43D4-8C2D-198B4F9D6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DD44CF-6AE9-48FB-A5E7-EF07B1927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22F4B-A5E0-4EDE-A192-5A719658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5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2D554-FDC4-40B2-B959-1F0D471E9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DA57A-9D53-4271-9BCD-2ADAF8B44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7ADE1B-80BF-481C-8DEB-91EE4F35D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FBC9A-F7D1-4AC2-B19A-8441688C9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05F283-45CC-4CFF-9DD5-11D4D8217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5C897A-0AC3-4597-9DC6-EEE354C35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93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DC5C5-02AE-4A03-B91E-B3696B899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D34DA5-FA13-4F35-B73F-6C16E625AF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F7A28-3A78-46DD-A010-5846D78EBA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379D86-BAA3-41C9-B9B5-578C63ADD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A051DD-D65F-4FB3-B3F2-04566FCE8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9FB8A3-9FBB-40DA-A3CB-1C8C9DEDD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497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15BB7-8C24-4B34-B5B0-FDEA376A0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49AF46-5178-42E1-865E-D517046C9C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78674-7D4F-4FBB-867D-0DB040A65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71CCD0-3F75-4470-A384-80FFA8814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F4EBE-9BED-43C9-BBAE-0216B8E94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3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720434-0641-4075-B603-C3A27AFB1D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3B6374-CBD7-4E79-9D0E-AB5348908C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76F5B-446E-4C0E-9119-80CF6F5B0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7D1AB6-C350-43FA-8C10-DA6D6196B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6951E5-9211-402F-A967-4BAC16F84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074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6D6198-5771-46AC-825F-7B6B89E3B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A895D7-4C93-4F95-93FE-45CADFF03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8B8A1-B723-41E3-9867-AEC87CB9DC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1988D-8252-4AF5-854D-E9CF07625205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EA196D-7AB3-4521-AEB1-AAF966A0E6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E46EA-59F2-4213-90C7-84200EFAB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DA188-64F8-4D00-B8E4-37BAC8D0E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6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2F0F3-A668-4608-8FE3-7692FDA86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7098"/>
            <a:ext cx="12192000" cy="624380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10A3D5-4725-45AF-AEC8-26E63B0F65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6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63"/>
    </mc:Choice>
    <mc:Fallback>
      <p:transition spd="slow" advTm="54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C4DEAF-7B0D-4B7D-B09D-63B0ABDFB0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7456" y="0"/>
            <a:ext cx="9257088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B4D0F9-FC7E-4F34-98B2-4017691A8F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7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43"/>
    </mc:Choice>
    <mc:Fallback>
      <p:transition spd="slow" advTm="48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210661-C21A-4406-8AA4-0DFB80BDD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520" y="0"/>
            <a:ext cx="1091296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C57D75-2CCE-449D-AD08-C6C89FDE4C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63"/>
    </mc:Choice>
    <mc:Fallback>
      <p:transition spd="slow" advTm="13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99AE5D-6EB4-4A6C-BE4C-FC05BD35CB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656" y="0"/>
            <a:ext cx="9218688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97C37E-832F-443D-BD50-5015199DAF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6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58"/>
    </mc:Choice>
    <mc:Fallback>
      <p:transition spd="slow" advTm="21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291F41-9719-4851-99C4-950BE343A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433" y="0"/>
            <a:ext cx="10267133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A76BED-FA36-4092-9E9F-A28E242A19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19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59"/>
    </mc:Choice>
    <mc:Fallback>
      <p:transition spd="slow" advTm="9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9D3A89-1CD4-4B51-B79E-C00B41EDB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488" y="0"/>
            <a:ext cx="11175023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7B2BC3-C8A3-47D9-BBA8-FD7DA4A053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68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14"/>
    </mc:Choice>
    <mc:Fallback>
      <p:transition spd="slow" advTm="10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D1E36A-9B98-434C-9D2C-B55CF4A043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611" y="0"/>
            <a:ext cx="11432778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0CE462A-52CC-4325-81FC-51F8ABF142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7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52"/>
    </mc:Choice>
    <mc:Fallback>
      <p:transition spd="slow" advTm="10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88060E-3CA4-4B83-8D28-AE0CBDED91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6190" y="0"/>
            <a:ext cx="845962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FF6B04-0707-46F9-9B98-6130B48E04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8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14"/>
    </mc:Choice>
    <mc:Fallback>
      <p:transition spd="slow" advTm="11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2745DA-4AA1-4346-998E-3BE0116545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298" y="0"/>
            <a:ext cx="10295404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EEE483-2F61-4A43-8503-F353C9FD22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6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5"/>
    </mc:Choice>
    <mc:Fallback>
      <p:transition spd="slow" advTm="7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D1D852-7A14-41CC-A7A1-0D7EC87A11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8912" y="0"/>
            <a:ext cx="9294175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B17D0A-0021-4C12-98CC-446BD116B3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3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45"/>
    </mc:Choice>
    <mc:Fallback>
      <p:transition spd="slow" advTm="16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831D8-0267-443F-9274-59F179730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239" y="0"/>
            <a:ext cx="11181522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8C30C7A-D698-4F1D-8641-5EC52CF814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98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60"/>
    </mc:Choice>
    <mc:Fallback>
      <p:transition spd="slow" advTm="1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EA543F-6D6D-4E21-9783-4AB6530E88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7601" y="0"/>
            <a:ext cx="8456798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88799E-C9A3-4E25-91F5-1E26270700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399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30"/>
    </mc:Choice>
    <mc:Fallback>
      <p:transition spd="slow" advTm="16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AA5EE2-8459-4C43-9256-043A52044E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25" y="0"/>
            <a:ext cx="1011555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19A427C-17EA-485C-B40B-AD5031C461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3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50"/>
    </mc:Choice>
    <mc:Fallback>
      <p:transition spd="slow" advTm="10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0738FE-4D32-4597-A3C2-343989E231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252" y="0"/>
            <a:ext cx="8951495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83585D-21E0-426B-8B2F-95CDB983C9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282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58"/>
    </mc:Choice>
    <mc:Fallback>
      <p:transition spd="slow" advTm="10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34AF30-AB17-423D-A543-1093CC6AAB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518" y="0"/>
            <a:ext cx="9970963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117A82-57DA-46E9-A344-86DCDFAE6F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0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00"/>
    </mc:Choice>
    <mc:Fallback>
      <p:transition spd="slow" advTm="9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7FB7DC-3C68-4392-AA81-470C28F62C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4000" y="0"/>
            <a:ext cx="806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7A3180-8885-4A84-9CFB-F43A32A4A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6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019"/>
    </mc:Choice>
    <mc:Fallback>
      <p:transition spd="slow" advTm="52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Widescreen</PresentationFormat>
  <Paragraphs>0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4</cp:revision>
  <dcterms:created xsi:type="dcterms:W3CDTF">2021-01-27T19:35:15Z</dcterms:created>
  <dcterms:modified xsi:type="dcterms:W3CDTF">2021-01-30T10:16:34Z</dcterms:modified>
</cp:coreProperties>
</file>