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Action1.xml" ContentType="application/vnd.ms-office.inkAction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ink/inkAction2.xml" ContentType="application/vnd.ms-office.inkAction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00" r:id="rId2"/>
    <p:sldId id="571" r:id="rId3"/>
    <p:sldId id="568" r:id="rId4"/>
    <p:sldId id="569" r:id="rId5"/>
    <p:sldId id="570" r:id="rId6"/>
    <p:sldId id="565" r:id="rId7"/>
    <p:sldId id="566" r:id="rId8"/>
    <p:sldId id="538" r:id="rId9"/>
    <p:sldId id="530" r:id="rId10"/>
    <p:sldId id="57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66FF"/>
    <a:srgbClr val="FFAFFF"/>
    <a:srgbClr val="CC66FF"/>
    <a:srgbClr val="F6F8FA"/>
    <a:srgbClr val="1FEAFF"/>
    <a:srgbClr val="66FFFF"/>
    <a:srgbClr val="FFCDCD"/>
    <a:srgbClr val="8CC3EC"/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3890" autoAdjust="0"/>
  </p:normalViewPr>
  <p:slideViewPr>
    <p:cSldViewPr snapToGrid="0">
      <p:cViewPr varScale="1">
        <p:scale>
          <a:sx n="92" d="100"/>
          <a:sy n="92" d="100"/>
        </p:scale>
        <p:origin x="30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3:23:40.09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281">
    <iact:property name="dataType"/>
    <iact:actionData xml:id="d0">
      <inkml:trace xmlns:inkml="http://www.w3.org/2003/InkML" xml:id="stk0" contextRef="#ctx0" brushRef="#br0">12532 2384 0,'24'0'99,"-1"0"-90,1 0-3,0 0 3,23 0 6,-24 0-8,1 0 17,0 0-16,-1 0 0,1 0 7,-1 0-8,25 0 9,-25 0-9,1 0 1,-1 0 0,1 0-1,0 0 9,-1 0-8,1 0 7,-1 0-7,1 0 7,0 0 1,-1 0-8,24 0 7,-23 0-8,0 0 17,-1 0-17,1 0 1,-1 0 7,1 0-7,0 0 7,-1 0-7,1 0 0,-1 0 7,1 0-7,0 0 7,-1 0-7,1 0-1,23 0 9,-23 0-8,23 0 8,-24 0-2,1 0-5,0 0-2,23 0 8,-24 0-6,1 0 6,0 0-9,-1 0 10,1 0-7,-1 0 6,1 0-7,0 0-1,-1 0 1,1 0-1,-1 0 2,1 0 6,0 0-9,-1 0 11,1 0-9,-1 0-1,1 0 9,0 0-9,-1 0 8,24 0-5,1 0 4,-25 0-7,1 0 0,-1 0 2,1 0-1,0 0 0,-1 0-2,1 0 3,-1 0-1,1 0-1,0 0 10,23 0-11,-24 0 9,1 0-7,0 0 7,-1 0-7,1 0 1,-1 0 5,1 0-5,0 0 14,-1 0-16,1 0 0,-1 0 9,1 0-9,0 0 9,-1 0-8,1 0 7,23 0-8,0-24 18,-23 24-19,-1 0 10,1 0-9,0 0 3,-1 0 4,1 0-7,-1 0 10,1 0-2,0 0-6,-1 0 5,1 0-7,-1 0 9,1 0-1,0 0-7,-1 0 15,1 0-15,-1-23 16,25 23-17,-1 0 8,-24 0-8,1 0 1,0 0-1,-1 0 3,1 0-3,-1 0 0,25 0 1,-25 0 0,1 0-1,-1 0 2,1 0-2,0 0 1,-1 0-2,1 0 6,-1 0 1,25 0-7,-25 0 10,1 0-8,-1 0 8,1 0-9,0 0 1,-1 0 7,24-24-8,-23 24 8,0 0-7,-1 0 0,1 0 0,-1 0 0,1 0 0,0 0 0,-1 0-1,1 0 1,-1 0 8,1 0-10,0 0 3,-1 0 6,1 0 0,-1 0-7,1 0 7,0 0 10,-1 0-2,1 0 22,-1 0 9,1 0 48,0 0-73,-1 0-20,1 0 5,0 0 1,-1 0 32,1 0-8,-1 0 214,1 0-214,0 0-32</inkml:trace>
    </iact:actionData>
  </iact:action>
  <iact:action type="add" startTime="9665">
    <iact:property name="dataType"/>
    <iact:actionData xml:id="d1">
      <inkml:trace xmlns:inkml="http://www.w3.org/2003/InkML" xml:id="stk1" contextRef="#ctx0" brushRef="#br0">4461 968 0,'0'23'708,"0"1"-701,0-1 2,0 1 5,0 0-6,0-1 7,0 1-8,0 0 3,0-1 4,0 1 3,0-1-2,0 1 2,0 0-12,0-1 17,0 1-14,0-1 16,0 1-9,0 0 1,0-1-9,0 1 1,0-1 1,0 25-2,0-1 8,0-24-8,0 1 1,0 0 1,0-1-2,0 1 9,0-1-9,0 1 16,0 0-15,0-1-1,0 1 17,0-1-17,0 1 9,0 0-1,0-1-7,0 1 7,0 0-8,0-1 9,0 24-8,0-23 8,0 0-9,0-1 9,0 1-9,0-1 1,0 1 10,0 0-13,0-1 10,0 1-7,0-1 0,0 1 16,0 0-10,0-1 17,0 1-15,0-1-9,0 1 24,0 0-23,0-1 22,0 1-14,0-1-9,0 1 25,0 0-25,0-1 17,0 1-17,0-1 8,0 1 9,0 0-18,0-1 17,0 1-6,0-1-3,0 1-5,0 0 6,0-1 0,0 1-7,0 0 7,0-1-7,0 1 0,0-1 7,0 1-7,0 0 7,0-1 1,0 1-8,0-1 7,0 1-7,0 0 8,0-1-10,0 1 3,0-1 7,0 1-11,0 0 5,0-1-3,0 1 0,0-1 1,0 1 0,0 0 1,0-1-2,0 1 0,0 23 9,0-23-8,0-1 7,0 1-8,0-1 2,0 1-2,0 0 1,0-1 7,0 1-7,0 0-1,0-1 2,0 1-2,0-1 1,0 1 0,0 23-1,0 0 8,0-23-8,0 0 2,0 23-2,0-24 8,0 25-6,0-25 6,0 1-7,0-1 0,0 1-1,0 0 1,0-1 7,0 1-7,0-1 0,0 1 8,0 0-10,0-1 11,0 24-2,0-23 8,0 0-16,0-1 9,0 1 115,0 0-115,0 23-2,0-24-6,-24 1-1,24 0 2,0-1-2,0 1 3,0-1-5,0 1 3,0 0 23,-23-24-15,23 23-9,0 1 402,0-1-386,0 1-8,0 0 0,0-1-7,0 1 15,0-1-15,0 1 15,0 0-7,0-1 0,0 1 5,0-1-5,0 1 15,0 0-15,0-1-9,0 1 17,0-1-17,0 1 16,0 0-16,0-1 2,0 1 14,0 0-16,0-1 12,0 1-14,0-1 3,0 1 6,0 0-6,0-1 9,0 1-11,0-1 2,0 1 8,0 0-9,0-1 8,0 1-7,0-1 7,0 1-7,0 0 0,0-1 0,0 1-1,0-1 1,0 1-1,0 0 2,0 23 9,0-24-13,0 25 10,0-25-7,0 1 7,0 23-7,0-23 9,0-1-11,0 25 9,0-25-8,0 1 13,0 23-16,0-23 11,0 23-7,0 0 8,0 0-1,0 0-7,0 1 7,0-25-7,0 1-1,0 23 1,0 0 7,0-23-7,0-1 0,0 1-1,0 0 10,0-1-9,0 1-3,0 23 23,0-23-15,0-1 3,0 1-10,0 0 17,0-1-7,0 1 7,0-1 378,0 1-394,0 0 8,0-1-7,0 1 8,0-1-9,0 1 1,0 0 7,0 23-7,0-24 15,0 1-15,0 0 7,0-1-7,0 1-1,0-1 9,0 1-8,0 0 8,0 23-9,0-24 1,0 1-1,0 0 0,0 23 2,0 0-2,0-23 9,0 23-9,0-23 1,0-1-1,0 1 1,0-1 0,0 1-1,0 0 2,0-1-2,0 1 4,0-1 1,0 25-4,0-25 8,0 24-1,0-23-7,0 0 7,0 23-7,0-24 7,0 1 0,0 0-7</inkml:trace>
    </iact:actionData>
  </iact:action>
  <iact:action type="add" startTime="19392">
    <iact:property name="dataType"/>
    <iact:actionData xml:id="d2">
      <inkml:trace xmlns:inkml="http://www.w3.org/2003/InkML" xml:id="stk2" contextRef="#ctx0" brushRef="#br0">874 11756 0,'23'0'1201,"1"0"-1162,-1 0-25,1 0-6,0 0 22,-1 0-6,1 23 15,-1-23-24,1 0 0,0 0 24,-1 0-8,1 0 7,-1 0-30,1 0 7,0 24 8,-1-24-7,1 0 6,-1 0-6,1 0-8,0 0 15,-1 0-15,1 0 15,-1 0-14,-23 23-3,24-23 2,0 0 15,-1 0-8,1 0 9,-1 0-9,1 0 0,-24 24 0,24-24-6,-1 0 6,1 0 0,-1 0 0,1 0 0,0 0 2,-1 0-2,1 0 8,-1 0-15,1 0 7,0 0-7,-1 0 0,1 0 8,-1 0-10,1 0 10,0 0-1,-1 0-7,1 0 7,-1 0-7,1 0 8,0 0-9,-1 0 8,1 0 1,-1 0-9,1 0 10,0 0-9,-1 0 6,1 0 3,-1 0-11,1 0 9,0 0-6,-1 0-2,1 0 9,-1 0-9,1 0 17,0 0-17,-1 0 9,1 0-1,-1 0-6,1 0 6,0 0-8,-1 0 9,24 0-9,-23 0 8,0 0-6,-1 0-2,1 0 1,-1 0-1,1 0 8,23 0-6,-23 0 8,23 0-12,0 0 12,-23 0-11,-1 0 10,1 0-9,0 0 10,-1 0-10,1 0 10,23 0-3,0 0 2,-23 0-9,-1 0 0,1 0 1,0 0-1,-1 0 1,24 0 1,-23 0-3,0 0 3,-1 0-2,1 0 0,23 0 1,0 0 8,-23 0-8,23 0 8,-23 0-9,23 0 9,-24 0-1,1 0-7,0 0-1,-1 0 1,24 0-1,-23 0 1,23 0-1,-23 0 2,-1 0-1,25 0-1,-25 0 0,24 0 2,-23 0-3,23 0 3,-23 0-1,-1 0-1,1 0 1,23 0-1,-23 0 9,-1 0-8,1 0-1,0 0 1,-1 0-1,1 0 9,23 0-8,-23 0 8,-1 0-9,24 0 3,-23 0-4,0 0 1,23 0 0,-24 0 2,1 0-2,0 0 1,-1 0-1,1 0 2,23 0-1,-23 0-2,-1 0 3,1 0-2,-1 0 1,25 0-1,-25 0 1,1 0 0,-1 0 0,1 0 0,23 0 0,-23 0 0,-1 0-2,1 0 2,0 0 0,-1 0 0,1 0 0,23 0-1,0 0 1,-23 0-1,23 0 1,-23 0-1,23 0 1,-24 0 0,1 0 0,23 0-1,-23 0 1,-1 0 1,1 0-2,0 0 0,-1 0 1,1 0-1,-1 0 4,1 0-6,0 0 2,-1 0 2,24 0 8,-23 0-12,0 0 4,23 0-2,-24 0 1,25 0-1,-25 0 1,24 0 0,-23 0-1,0 0 1,23 0 0,0 0-1,-23 0 2,23 0-2,0-24 9,0 24-9,-23 0 1,23 0-1,0 0 10,0 0-11,-23 0 1,0 0 2,-1 0-1,48 0-1,-24 0 1,-23 0 0,47 0-1,-24 0 1,-23 0 0,46 0 0,-46 0 0,23 0-1,0 0 0,1 0 1,-1 0 0,0 0-1,0 0 2,0 0-2,-23 0 1,23 0-1,0 0 1,-23 0 0,0 0 0,-1 0 0,1 0-1,-1 0 1,1 0-1,0 0 1,-1 0 0,1 0 8,-1 0-9,1 0 1,23 0 10,-23 0-13,-1 24 11,1-24-8,0 0 0,-1 0 6,1 0 1,-1 0-6,1 0 6,0 24-8,23-24 9,-24 0-9,1 0 9,0 0-9,-1 0 9,1 0-8,-1 0-1,1 0 25,0 0-17</inkml:trace>
    </iact:actionData>
  </iact:action>
  <iact:action type="add" startTime="26131">
    <iact:property name="dataType"/>
    <iact:actionData xml:id="d3">
      <inkml:trace xmlns:inkml="http://www.w3.org/2003/InkML" xml:id="stk3" contextRef="#ctx0" brushRef="#br0">1180 17681 0,'48'0'339,"-25"0"-317,1 0-15,-1 0 2,-23-24-1,48 24-2,-25-24 10,1 24 0,-1 0-6,1-23-5,0 23 20,-1 0-19,1-24 10,-1 24-9,1-23 8,0 23-6,-1 0-3,1-24 2,-1 24 0,1 0-1,0 0 1,-1 0 0,1 0 0,-1-24 0,1 24-1,0-23 2,-1-1-2,1 24 1,-1 0-1,1 0 0,0-23 2,-1-1-2,1 24 0,-24-24 1,23 24 0,1 0 0,-24-23 0,24-1 0,23 1-1,-24 23 8,25-24-7,-48 0 0,23 24 0,1 0-1,-1-23 0,1-1 2,0 1-2,-1 23 2,1-24-3,23 24 2,-47-24 0,47 1 0,-23 23 0,-1-24-1,1 24 1,0-23 2,-1-1-5,24 24 6,-23-24 1,0 1-4,-1 23-1,1-24 1,23 0 8,-23 1 0,23-1-8,-24 24 7,25-23-8,-48-1 1,47 24-1,-24-24 2,1 24-2,0-23 0,-1-1 1,24 24 0,-23-23 0,0 23 0,23-24 0,0-23-1,0 23 0,-47 1 2,47 23-2,1-24 3,-48 0-5,47 1 3,0-1-1,0-23 9,0 23-9,-23 1 1,23-1 0,24-23 1,-47 47-2,23-47 1,24 23 0,-24-23-2,-24 47 3,1 0-1,47-24-1,-71-23 1,47 47-1,-23-24 1,-1 24 0,24-23-1,1-1 1,-25 1 0,24-1 0,-23 0 0,0 24-2,23-23 3,-24-1-2,1 1 1,23-1 0,0-23-1,1 23 0,-25 1 2,24-1-1,1 0-1,-48 1 2,47-1-1,0 1-1,-47-1 0,47 24 1,-23-24 3,-24 1-7,47-1 4,-23 24-1,-24-23 1,47-1 0,0 0 0,0 1 7,0-1-7,-23-23 0,0 47-1,23-24 0,-24 1 372,1 23-372,0-24 8,-1 0 9,1 24-16,-24-23-1,23-1 9,1 24-9,0-23 1,-24-1 0,23 24 7,1 0-8,-24-24 1,0 1 0,23 23 7,1 0-8,0-24 17,-24 1 1,23 23-18,1-24-1,-1 0 19,1 1-17,0 23-1,-1-24 7,-23 1-6,47-1-1,-23 0 18,0 1-18,-1 23 8,1-24-7,-1 1 0,-23-1 3,24 24-6,0 0 1,-1-24 2,1 1 0,-1-1 0,1 24 7,0-23-8,-1-1 2,1 0 6,-1 1-7,-23-1-1,24 24 1,0-23-1,-1 23 1,-23-24 0,24 0 8,-1 24-9,-23-47 4,24 47-6,23-23 2,-47-1 4,24 0-6,-1 1 6,25-1-6,-48-23 2,23 47 1,24-24 0,-47 1-1,24-1 1,0 24 0,-1-24-1,-23 1 1,24 23 0,-1-24 0,1 1-1,23-25 0,-23 48 1,-24-23 0,24-1 0,-1 24-1,1 0 2,-1-47-2,1 47 1,-24-24-1,24 24 1,-1-23-1,1-1 1,-1 1 0,1 23-1,0-48 1,-1 25 4,1 23-8,-1 0 3,-23-24 2,0 1-1,24 23-1,0 0 1,-24-24-1,23 24 0,1-24 2,-1 1-2,25-1 9,-25 1-5,-23-1-7,24 0 3,-1 24 1,-23-23 1,24 23-2,-24-24 0,24 24 1,-1 0 9,-23-24-11,0 1 10,24 23-5,-1 0-6,-23-24 17,24 1-6</inkml:trace>
    </iact:actionData>
  </iact:action>
  <iact:action type="add" startTime="30513">
    <iact:property name="dataType"/>
    <iact:actionData xml:id="d4">
      <inkml:trace xmlns:inkml="http://www.w3.org/2003/InkML" xml:id="stk4" contextRef="#ctx0" brushRef="#br0">5853 6067 0,'0'23'247,"0"24"-240,0 1 9,0-25-9,0 24 0,0 1 1,0-1 7,0 0-8,24 0 10,-24 0-10,0 1 9,23-25-9,-23 1 1,0-1 0,24 1-1,-24 23 2,0-23-3,0 0 2,0 23 1,0-24-3,0 25 3,24-1-2,-24 0 9,23 0-9,-23-23 0,0-1 2,0 1-2,24 0 1,-24-1 0,23 1-2,-23-1 12,0 1-11,24 0 8,-24-1-7,24-23-1,-24 24 1,0-1 0,0 1-1,23 0 17,-23-1-17,0 1 8,24-24-6,-24 23 5,23 1 11,1-24 136,0 0-146,-1-24 0,1 1-7,-1-24 8,-23 23-8,48 0-1,-25-23 1,24-24-1,-23 24 1,0-24-1,23 1 1,24-1 0,-24-24 1,0 25-2,24-1 2,-24 23-3,0-22 3,1 22-3,-25-22 2,1 22-1,-1 25 1,25-48 0,-1 24-1,-24 0 3,1-1-4,0-22 4,23-1-5,0 0 4,0 0-2,0 24 1,-23 0 0,23-24-1,-47 24 0,47 47 2,-23-48-2,0 25 1,-24-1 0,47 1-1,-24-25 1,25 25 1,-1-48-2,-47 47-1,47-23 3,0 0-2,0-24 2,1 24-2,-1 0 1,-24-24 1,25 24-3,-1-24 1,-24 47 1,25-47 0,-1 24-1,-47 0 2,47 23 1,-23-46-5,23 22 3,0 1 0,-23 0-1,-1 0 1,1 23 0,23-23-1,-47 23 1,24 1-1,-1-1 1,1 24 0</inkml:trace>
    </iact:actionData>
  </iact:action>
  <iact:action type="add" startTime="36266">
    <iact:property name="dataType"/>
    <iact:actionData xml:id="d5">
      <inkml:trace xmlns:inkml="http://www.w3.org/2003/InkML" xml:id="stk5" contextRef="#ctx0" brushRef="#br0">11895 4839 0,'0'24'407,"0"23"-390,0-24-2,0 1-8,0 0 9,0 23-9,0-24 8,0 1-6,0 0-2,0 23 9,0-23 6,0 23-12,0-24 3,0 1-5,0 0-1,0-1 9,0 1-8,0-1 7,0 1-8,0 0 10,0-1-2,0 1 2,0-1 9,0 25-13,0-25 9,0 1-16,0-1 10,0 1-9,0 0 17,0-1-17,0 1 1,0-1 15,0 1-15,0 0 15,0-1-8,0 1 9,0-1 14,0 1-22,0 0 15,0-1-8,0 1 0,0 0 8,0-1 316,0 1-332,0-1-8,0 1 0,0 0 1,0-1 0,0 1 8,0 23-9,0-23 9,0-1-9,0 1 1,0-1 7,0 1-7,0 23 8,0 0-9,0-23 9,0 0-9,0-1 1,0 1-1,0-1 9,0 1-1,0 0 1,0-1-9,0 1 9,0-1-7,0 1 6,0 0-9,0-1 2,0 1 8,0 0-9,0-1 9,0 1-7,0-1-3,0 1 19,0 0-10,0-1 8,0 1-16,0-1 8,0 1 9,0 0-17,0-1 9,0 24-1,0-23 8,0 0-16,0-1 9,0 1-9,0-1 1,0 1 17,0 0-19,0-1 9,0 1-8,0-1 10,0 1-2,0 0-6,0-1 14,0 1-8,0-1-7,0 1 6,0 0-6,0-1 9,0 1-11,0 0 2,0-1 8,0 1-9,0-1 1,0 1-1,0 0 1,0 23 8,0-24-9,0 1 1,0 0 0,0-1 7,0 24-7,0-23 7,0 0-7,0-1-1,0 1 2,0-1-2,0 1 8,0 0 2,0-1-11,0 1 10,0-1-9,0 1 17,0 0-16,24-1 8,-24 1 6,0-1-7,0 1 1,0 0 0,0-1-10,0 1 40,0 0-21,0-1 252</inkml:trace>
    </iact:actionData>
  </iact:action>
  <iact:action type="add" startTime="40981">
    <iact:property name="dataType"/>
    <iact:actionData xml:id="d6">
      <inkml:trace xmlns:inkml="http://www.w3.org/2003/InkML" xml:id="stk6" contextRef="#ctx0" brushRef="#br0">16119 4792 0,'0'0'0,"0"23"53,0 25-39,0-25-6,0 1-1,-23 23 1,23-23-1,0-1 1,0 1 0,0-1 0,0 1-1,0 0 1,0-1 7,-24 1-7,24 0-1,0-1 4,0 1-6,-23-1 3,23 25 8,0-25-1,0 1-8,0-1 1,0 1 8,0 0 9,0-1 35,0 1-44,0-1-10,0 1 11,0 0-10,0-1 9,0 1-10,0-1 11,0 1 370,0 0-381,0-1 8,0 1-6,0-1 0,0 1-1,0 23 1,0-23 0,0-1 1,0 1-3,0 0 2,0 23 1,0-23 5,0-1-3,0 24 1,0 1 3,0-25 1,0 1-9,0-1 10,0 1-10,0 0 0,0-1 9,0 1-9,0-1 9,0 1-9,0 0 24,0-1-14,0 1-10,0 23 16,0-23-12,0-1 1,0 1-5,0-1 1,0 1 0,0 0 0,0-1 7,0 1-7,0-1 7,0 1-7,0 0 3,0-1-7,23 1 5,-23 0-2,0-1 0,0 24 0,0-23 1,0 23 0,24 0 0,-24-23 0,0 0-1,0-1 1,0 24 0,0-23-1,0 0 9,0 23-9,0-24 10,0 1-11,0 0 3,0-1-3,0 1 3,23-24-2,-23 23 2,0 25-2,0-25 8,0 1-7,0-1 7,0 1-7,0 0 9,0-1-9,0 1-1,24 0 0,-24-1 2,0 24-3,0-23 10,0 0-9,0-1 1,0 1-1,0-1 1,0 25 8,0-25-9,0 1 1,0-1 0,0 1 0,0 23 7,0 0 1,0-23-9,0 0 1,0-1-1,0 1 1,0 23-1,0-23 1,0 23 8,0 0-8,0-23 7,24 23-7,-24-23 7,0-1-7,0 1 8,0-1-9,0 1 0,0 0 17,0-1-16,0 1 8,0-1-10,0 1 17,23-24-14,-23 24 6,0-1 8,0 1 116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3:47:40.61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6824">
    <iact:property name="dataType"/>
    <iact:actionData xml:id="d0">
      <inkml:trace xmlns:inkml="http://www.w3.org/2003/InkML" xml:id="stk0" contextRef="#ctx0" brushRef="#br0">12579 4627 0,'24'23'255,"0"1"-239,-1-24-10,-23 23 10,24 1-8,-1 0 7,-23-1-7,0 1-1,24-24 1,0 23-1,-24 1 0,23-24 10,-23 24-10,0-1 1,0 1 0,24-24 7,-1 23 16,-23 1-7,24-24 184,23 0-193,-23-24 0,23 1-8,-23-1 2,23-23-2,24 0 2,-1-24-3,-22 24 2,-1 23-1,24-47 1,-24 1 0,24-1 0,-24 0 0,47 0-1,-47-23 0,1 23 1,22-24 1,1 1-2,0 23 2,-24-23-1,71 23-2,-47 0 2,0-47-1,-48 94 2,25-23-2,-1-24 2,0 24-3,0 0 2,-23 23 0,-1-23 0,-23 24 0,48-1 0,-25 24 9,-23-24-12,0 1 19,24 23-17</inkml:trace>
    </iact:actionData>
  </iact:action>
  <iact:action type="add" startTime="33172">
    <iact:property name="dataType"/>
    <iact:actionData xml:id="d1">
      <inkml:trace xmlns:inkml="http://www.w3.org/2003/InkML" xml:id="stk1" contextRef="#ctx0" brushRef="#br0">9842 8120 0,'23'0'653,"1"0"-637,0 0 37,-1 0-37,1 0 6,-1 0-6,1 0-9,0 0 17,-1 0-17,1 0 17,-1 0-17,1 0 15,0 0-5,-1 0-9,1 0 16,-1 0-18,1 0 17,0 0-16,-1 0 1,1 0 17,-1 0-17,1 0 12,0 0-3,-1 0-2,1 0 31,-1 0-15,1 0-8,0 0-8,-1 0-7,1 0 7,-1 0 0,1 0 2,0 0-10,-1 0 12,1 0-6,-1 0-7,1 0 10,23 0 0,-23 0 0,-1 0-9,1 0 8,0 0-4,-1 0-7,1 0 12,-1 0-8,1 0 7,0 0-8,-1 0 1,1 0 8,-1 0-8,1 0 15,0 0-16,-1 0 1,1 0 7,-1 0-7,1 0 15,0 0-15,-1 0 0,1 0 7,-1 0 0,1 0 9,0 0-17,-1 0 16,1 0-15,-1 0 8,1 0-1,0 0-7,-1 0 16,1 0-18,-1 0 10,1 0 8,0 0-18,-1 0 11,1 0-11,-1 0 2,1 0 8,0 0-9,-1 0 32,1 0-23,-1 0 7,1 0 24,0 0-32,-1 0 0,1 0-8,-1 0 0,1 0 1,0 0 1,-1 0 6,1 0-8,-1 0 1,1 0 16,0 0-2,-1 0 340,1 0-354,-1 0 7,25 0 9,-25 0-17,1 0 9,-1 0-9,1 0 2,23 0-1,0 0 7,1 0-9,-25 0 2,24 0 0,-23 0 8,0 0-9,-1 0 4,1 0 1,-1 0 4,1 0 23,0 0-32,-1 0 8,1 0 10,-1 0-20,1 0 20,0 0-10,-1 0-7,1 0 15,-1 0-15,1 0 14,0 0-13,-1 0-2,1 0 8,-1 0 2,1 0-11,0 0 2,-1 0 0,1 0 7,-1 0-7,1 0 7,23 0-7,-23 0 8,-1 0-10,1 0 3,0 0 6,-1 0-8,1 0 10,-1 0-2,1 0-7,0 0-1,-1 0 0,1 0 9,-1 0-8,1 0-1,0 0 2,-1 0-3,1 0 3,-1 0-2,1 0 0,0 0 2,-1 0-2,24 0 1,1 0 7,-25 0-7,1 0 0,-1 0 0,1 0 0,0 0-1,-1 0 1,24 0 8,1 0-2,-25 0 2,1 0-7,-1 0 6,1 0-8,23 0 9,-23 0-9,-1 0 10,25 0-11,-1 0 9,-24 0-7,1 0 0,0-23-1,-1 23 1,1 0 8,-1 0-10,1 0 3,0 0-1,-1 0 0,24 0 10,-23 0-6,0 0 8,23 0-16,-24 0 11,1 0-9,0 0 11,-1 0-9,1 0 0,23 0 6,-23 0-7,-1 0 10,1 0-10,-1 0 1,1 0 0,0 0-1,-1 0 2,1 0-3,-1 0 3,1 0 8,0 0-12,-1 0 4,1 0-2,-1 0 1,1 0-1,0 0 1,-1 0 1,24 0 6,-23 0 7,0 0-14,-1 0 0,24 0 7,-23 0 2,0 0-11,-1 0 1,1 0 3,-1 0-4,1 0 10,0 0 8,-1 0-10,1 0 10,-1 0 7,1 0-24,0 0 10,-1 0-11,1 0 2,-1 0 0,1 0-1,0 0 1,-1 0 7,1 0 2,-1 0 13,1 0 16,0 0-7,-1 0-1,1 0-22,-1 0 22,1 0 0,0 0 140,-1 0-170,1 0-2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3457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755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5188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0529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73415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1906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44169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2129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microsoft.com/office/2011/relationships/inkAction" Target="../ink/inkAction1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4.pn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4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4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4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4.png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8.m4a"/><Relationship Id="rId7" Type="http://schemas.microsoft.com/office/2011/relationships/inkAction" Target="../ink/inkAction2.xml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4.png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9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-67844" y="146898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LO: To recognise lines of symmetry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95345F-FE28-4750-A658-63C1E0554C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5468" y="3051641"/>
            <a:ext cx="3409950" cy="1752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3A72F8A-FCE1-48F9-B288-57E834F6D6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2350" y="3051642"/>
            <a:ext cx="2103118" cy="175259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546D7FF-70EC-49E8-B61B-78EB605960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89"/>
    </mc:Choice>
    <mc:Fallback xmlns="">
      <p:transition spd="slow" advTm="264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CE52D0C-3D99-4B5D-8F34-4C34EFCC37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2790119" y="1106547"/>
            <a:ext cx="6046387" cy="464490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F038016-27F0-43D4-8B26-1BAD38C0B16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4640" y="348480"/>
              <a:ext cx="5743800" cy="60170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F038016-27F0-43D4-8B26-1BAD38C0B16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05280" y="339120"/>
                <a:ext cx="5762520" cy="603576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1AD5154E-7CAD-467D-8587-3BD44A66FB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75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18"/>
    </mc:Choice>
    <mc:Fallback xmlns="">
      <p:transition spd="slow" advTm="54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Create and cut out the shape. 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Fold the shape to show a vertical line of symmetry. 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" name="Isosceles Triangle 1">
            <a:extLst>
              <a:ext uri="{FF2B5EF4-FFF2-40B4-BE49-F238E27FC236}">
                <a16:creationId xmlns:a16="http://schemas.microsoft.com/office/drawing/2014/main" id="{D2260D2B-87B2-41D0-ABC0-1B8A5938D80E}"/>
              </a:ext>
            </a:extLst>
          </p:cNvPr>
          <p:cNvSpPr/>
          <p:nvPr/>
        </p:nvSpPr>
        <p:spPr>
          <a:xfrm>
            <a:off x="3843896" y="1878784"/>
            <a:ext cx="4500000" cy="4032000"/>
          </a:xfrm>
          <a:prstGeom prst="triangle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60EEB62-848C-4989-A318-2449E39B83AE}"/>
              </a:ext>
            </a:extLst>
          </p:cNvPr>
          <p:cNvCxnSpPr>
            <a:cxnSpLocks/>
          </p:cNvCxnSpPr>
          <p:nvPr/>
        </p:nvCxnSpPr>
        <p:spPr>
          <a:xfrm>
            <a:off x="6098105" y="1506761"/>
            <a:ext cx="0" cy="486000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E9CE9B0-8E5F-4EBF-AE43-4365E62699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399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441"/>
    </mc:Choice>
    <mc:Fallback xmlns="">
      <p:transition spd="slow" advTm="624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Create and cut out the shape. 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Fold the shape to show a vertical line of symmetry. 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8828AD7-54E9-4437-95FE-14098C4E63A3}"/>
              </a:ext>
            </a:extLst>
          </p:cNvPr>
          <p:cNvSpPr/>
          <p:nvPr/>
        </p:nvSpPr>
        <p:spPr>
          <a:xfrm>
            <a:off x="4016829" y="1837106"/>
            <a:ext cx="4320000" cy="4320000"/>
          </a:xfrm>
          <a:prstGeom prst="rect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0D245BC-594D-444C-8B8A-96E46E06449C}"/>
              </a:ext>
            </a:extLst>
          </p:cNvPr>
          <p:cNvCxnSpPr>
            <a:cxnSpLocks/>
          </p:cNvCxnSpPr>
          <p:nvPr/>
        </p:nvCxnSpPr>
        <p:spPr>
          <a:xfrm>
            <a:off x="6176829" y="1538506"/>
            <a:ext cx="0" cy="486000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08030FE-ADD1-4367-9C8F-73403F7CCC2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375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76"/>
    </mc:Choice>
    <mc:Fallback xmlns="">
      <p:transition spd="slow" advTm="392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Create and cut out the shape. 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Fold the shape to show a vertical line of symmetry. 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439EC789-7959-4934-B9D1-D03DA4B3D795}"/>
              </a:ext>
            </a:extLst>
          </p:cNvPr>
          <p:cNvSpPr/>
          <p:nvPr/>
        </p:nvSpPr>
        <p:spPr>
          <a:xfrm>
            <a:off x="4061999" y="1861457"/>
            <a:ext cx="4068000" cy="4068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CEF8656-DF73-4856-B53E-C469973CB14D}"/>
              </a:ext>
            </a:extLst>
          </p:cNvPr>
          <p:cNvCxnSpPr>
            <a:cxnSpLocks/>
          </p:cNvCxnSpPr>
          <p:nvPr/>
        </p:nvCxnSpPr>
        <p:spPr>
          <a:xfrm>
            <a:off x="6095999" y="1589311"/>
            <a:ext cx="0" cy="460800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728C5417-25BD-4784-98C3-B79F1803AD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747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04"/>
    </mc:Choice>
    <mc:Fallback xmlns="">
      <p:transition spd="slow" advTm="286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467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shapes have a vertical line of symmetry? 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090F1869-58A4-4EA9-B75C-08DFC3D81224}"/>
              </a:ext>
            </a:extLst>
          </p:cNvPr>
          <p:cNvSpPr/>
          <p:nvPr/>
        </p:nvSpPr>
        <p:spPr>
          <a:xfrm>
            <a:off x="936170" y="1568262"/>
            <a:ext cx="2880000" cy="2880000"/>
          </a:xfrm>
          <a:prstGeom prst="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C5BFB9F-7047-412C-9117-584F08029F04}"/>
              </a:ext>
            </a:extLst>
          </p:cNvPr>
          <p:cNvSpPr/>
          <p:nvPr/>
        </p:nvSpPr>
        <p:spPr>
          <a:xfrm>
            <a:off x="2016170" y="5432911"/>
            <a:ext cx="720000" cy="72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rapezoid 6">
            <a:extLst>
              <a:ext uri="{FF2B5EF4-FFF2-40B4-BE49-F238E27FC236}">
                <a16:creationId xmlns:a16="http://schemas.microsoft.com/office/drawing/2014/main" id="{9A21E35C-9C95-4244-9F4B-BF66E8D1A720}"/>
              </a:ext>
            </a:extLst>
          </p:cNvPr>
          <p:cNvSpPr/>
          <p:nvPr/>
        </p:nvSpPr>
        <p:spPr>
          <a:xfrm>
            <a:off x="4752340" y="2070871"/>
            <a:ext cx="2880000" cy="2160000"/>
          </a:xfrm>
          <a:prstGeom prst="trapezoid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1CCEAAD-405A-4F9B-92B2-7628F3C2AA4D}"/>
              </a:ext>
            </a:extLst>
          </p:cNvPr>
          <p:cNvSpPr/>
          <p:nvPr/>
        </p:nvSpPr>
        <p:spPr>
          <a:xfrm>
            <a:off x="5832340" y="5428821"/>
            <a:ext cx="720000" cy="72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F5D5D-0173-4FF7-B8D2-2D2BAA36F5F6}"/>
              </a:ext>
            </a:extLst>
          </p:cNvPr>
          <p:cNvSpPr txBox="1"/>
          <p:nvPr/>
        </p:nvSpPr>
        <p:spPr>
          <a:xfrm>
            <a:off x="2124010" y="5512322"/>
            <a:ext cx="435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AAD429-F015-4D2C-8D06-62EF25852E9D}"/>
              </a:ext>
            </a:extLst>
          </p:cNvPr>
          <p:cNvSpPr txBox="1"/>
          <p:nvPr/>
        </p:nvSpPr>
        <p:spPr>
          <a:xfrm>
            <a:off x="5927446" y="5512322"/>
            <a:ext cx="435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Arrow: Chevron 8">
            <a:extLst>
              <a:ext uri="{FF2B5EF4-FFF2-40B4-BE49-F238E27FC236}">
                <a16:creationId xmlns:a16="http://schemas.microsoft.com/office/drawing/2014/main" id="{90DD124F-0780-46D1-B790-0DF824633EB2}"/>
              </a:ext>
            </a:extLst>
          </p:cNvPr>
          <p:cNvSpPr/>
          <p:nvPr/>
        </p:nvSpPr>
        <p:spPr>
          <a:xfrm>
            <a:off x="8565424" y="1565372"/>
            <a:ext cx="2880000" cy="2880000"/>
          </a:xfrm>
          <a:prstGeom prst="chevron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7F6DCE8-8EA2-4D0F-8B52-BA35387189EB}"/>
              </a:ext>
            </a:extLst>
          </p:cNvPr>
          <p:cNvSpPr/>
          <p:nvPr/>
        </p:nvSpPr>
        <p:spPr>
          <a:xfrm>
            <a:off x="9653225" y="5428821"/>
            <a:ext cx="720000" cy="72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13B5DFF-1798-47F5-8DC5-B95A19221BF8}"/>
              </a:ext>
            </a:extLst>
          </p:cNvPr>
          <p:cNvSpPr txBox="1"/>
          <p:nvPr/>
        </p:nvSpPr>
        <p:spPr>
          <a:xfrm>
            <a:off x="9787710" y="5489781"/>
            <a:ext cx="435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X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D2B5400-6EB9-4F82-9C6D-0D5836E512DF}"/>
              </a:ext>
            </a:extLst>
          </p:cNvPr>
          <p:cNvCxnSpPr>
            <a:cxnSpLocks/>
          </p:cNvCxnSpPr>
          <p:nvPr/>
        </p:nvCxnSpPr>
        <p:spPr>
          <a:xfrm>
            <a:off x="2373084" y="1219920"/>
            <a:ext cx="0" cy="3744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1EE774A-154F-4D9E-80A3-4DFFAEF1593F}"/>
              </a:ext>
            </a:extLst>
          </p:cNvPr>
          <p:cNvCxnSpPr>
            <a:cxnSpLocks/>
          </p:cNvCxnSpPr>
          <p:nvPr/>
        </p:nvCxnSpPr>
        <p:spPr>
          <a:xfrm>
            <a:off x="6192340" y="1232673"/>
            <a:ext cx="0" cy="3744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3B7A0B3-B984-40B5-9707-D1ADC01AC7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345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137"/>
    </mc:Choice>
    <mc:Fallback xmlns="">
      <p:transition spd="slow" advTm="471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3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Sort the shapes in the table below.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EE28E53-7122-41F7-B470-4AAB0F3785EF}"/>
              </a:ext>
            </a:extLst>
          </p:cNvPr>
          <p:cNvGraphicFramePr>
            <a:graphicFrameLocks noGrp="1"/>
          </p:cNvGraphicFramePr>
          <p:nvPr/>
        </p:nvGraphicFramePr>
        <p:xfrm>
          <a:off x="1305507" y="1123705"/>
          <a:ext cx="9580984" cy="4040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0492">
                  <a:extLst>
                    <a:ext uri="{9D8B030D-6E8A-4147-A177-3AD203B41FA5}">
                      <a16:colId xmlns:a16="http://schemas.microsoft.com/office/drawing/2014/main" val="262746641"/>
                    </a:ext>
                  </a:extLst>
                </a:gridCol>
                <a:gridCol w="4790492">
                  <a:extLst>
                    <a:ext uri="{9D8B030D-6E8A-4147-A177-3AD203B41FA5}">
                      <a16:colId xmlns:a16="http://schemas.microsoft.com/office/drawing/2014/main" val="393060499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No vertical line of symmetry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Vertical line of symmetry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8491387"/>
                  </a:ext>
                </a:extLst>
              </a:tr>
              <a:tr h="3284907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7287742"/>
                  </a:ext>
                </a:extLst>
              </a:tr>
            </a:tbl>
          </a:graphicData>
        </a:graphic>
      </p:graphicFrame>
      <p:sp>
        <p:nvSpPr>
          <p:cNvPr id="4" name="Arrow: Chevron 3">
            <a:extLst>
              <a:ext uri="{FF2B5EF4-FFF2-40B4-BE49-F238E27FC236}">
                <a16:creationId xmlns:a16="http://schemas.microsoft.com/office/drawing/2014/main" id="{642FDEA8-EA80-454C-89E8-C7DBFA7E27E8}"/>
              </a:ext>
            </a:extLst>
          </p:cNvPr>
          <p:cNvSpPr/>
          <p:nvPr/>
        </p:nvSpPr>
        <p:spPr>
          <a:xfrm>
            <a:off x="4341961" y="2217594"/>
            <a:ext cx="1008000" cy="1008000"/>
          </a:xfrm>
          <a:prstGeom prst="chevron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Teardrop 5">
            <a:extLst>
              <a:ext uri="{FF2B5EF4-FFF2-40B4-BE49-F238E27FC236}">
                <a16:creationId xmlns:a16="http://schemas.microsoft.com/office/drawing/2014/main" id="{7866E4D7-3395-4A27-B802-18364EF36B39}"/>
              </a:ext>
            </a:extLst>
          </p:cNvPr>
          <p:cNvSpPr/>
          <p:nvPr/>
        </p:nvSpPr>
        <p:spPr>
          <a:xfrm>
            <a:off x="4341961" y="3499214"/>
            <a:ext cx="1008000" cy="1008000"/>
          </a:xfrm>
          <a:prstGeom prst="teardrop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-Shape 6">
            <a:extLst>
              <a:ext uri="{FF2B5EF4-FFF2-40B4-BE49-F238E27FC236}">
                <a16:creationId xmlns:a16="http://schemas.microsoft.com/office/drawing/2014/main" id="{20F13692-65FA-4416-B9A5-39BC9FCFF1FB}"/>
              </a:ext>
            </a:extLst>
          </p:cNvPr>
          <p:cNvSpPr/>
          <p:nvPr/>
        </p:nvSpPr>
        <p:spPr>
          <a:xfrm>
            <a:off x="2376880" y="3499214"/>
            <a:ext cx="1008000" cy="1008000"/>
          </a:xfrm>
          <a:prstGeom prst="corner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Triangle 7">
            <a:extLst>
              <a:ext uri="{FF2B5EF4-FFF2-40B4-BE49-F238E27FC236}">
                <a16:creationId xmlns:a16="http://schemas.microsoft.com/office/drawing/2014/main" id="{B7E6D781-0330-448D-AB1C-143BFE9E6D7E}"/>
              </a:ext>
            </a:extLst>
          </p:cNvPr>
          <p:cNvSpPr/>
          <p:nvPr/>
        </p:nvSpPr>
        <p:spPr>
          <a:xfrm>
            <a:off x="2376898" y="2194867"/>
            <a:ext cx="1008000" cy="1008000"/>
          </a:xfrm>
          <a:prstGeom prst="rt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art 8">
            <a:extLst>
              <a:ext uri="{FF2B5EF4-FFF2-40B4-BE49-F238E27FC236}">
                <a16:creationId xmlns:a16="http://schemas.microsoft.com/office/drawing/2014/main" id="{A4169FDC-EFD2-4769-A759-28C1CFEEC6FB}"/>
              </a:ext>
            </a:extLst>
          </p:cNvPr>
          <p:cNvSpPr/>
          <p:nvPr/>
        </p:nvSpPr>
        <p:spPr>
          <a:xfrm>
            <a:off x="8987236" y="3499214"/>
            <a:ext cx="1008000" cy="1008000"/>
          </a:xfrm>
          <a:prstGeom prst="hear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C1C96625-C5B7-4E90-BAA3-CFF02EA42766}"/>
              </a:ext>
            </a:extLst>
          </p:cNvPr>
          <p:cNvSpPr/>
          <p:nvPr/>
        </p:nvSpPr>
        <p:spPr>
          <a:xfrm>
            <a:off x="8987236" y="2194867"/>
            <a:ext cx="1008000" cy="1008000"/>
          </a:xfrm>
          <a:prstGeom prst="triangle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rapezoid 11">
            <a:extLst>
              <a:ext uri="{FF2B5EF4-FFF2-40B4-BE49-F238E27FC236}">
                <a16:creationId xmlns:a16="http://schemas.microsoft.com/office/drawing/2014/main" id="{7C6125C8-E49A-4A34-AFAB-90AEDF215DCA}"/>
              </a:ext>
            </a:extLst>
          </p:cNvPr>
          <p:cNvSpPr/>
          <p:nvPr/>
        </p:nvSpPr>
        <p:spPr>
          <a:xfrm>
            <a:off x="6690167" y="2194868"/>
            <a:ext cx="1008000" cy="1008000"/>
          </a:xfrm>
          <a:prstGeom prst="trapezoid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Diamond 12">
            <a:extLst>
              <a:ext uri="{FF2B5EF4-FFF2-40B4-BE49-F238E27FC236}">
                <a16:creationId xmlns:a16="http://schemas.microsoft.com/office/drawing/2014/main" id="{990143D7-A682-41DA-80A5-D02333CD81A8}"/>
              </a:ext>
            </a:extLst>
          </p:cNvPr>
          <p:cNvSpPr/>
          <p:nvPr/>
        </p:nvSpPr>
        <p:spPr>
          <a:xfrm>
            <a:off x="6690167" y="3504636"/>
            <a:ext cx="1008000" cy="1008000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Chevron 13">
            <a:extLst>
              <a:ext uri="{FF2B5EF4-FFF2-40B4-BE49-F238E27FC236}">
                <a16:creationId xmlns:a16="http://schemas.microsoft.com/office/drawing/2014/main" id="{73ED07FF-C002-4653-93DE-CC8B4534F0BF}"/>
              </a:ext>
            </a:extLst>
          </p:cNvPr>
          <p:cNvSpPr/>
          <p:nvPr/>
        </p:nvSpPr>
        <p:spPr>
          <a:xfrm>
            <a:off x="3435483" y="5368018"/>
            <a:ext cx="1008000" cy="1008000"/>
          </a:xfrm>
          <a:prstGeom prst="chevron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Teardrop 14">
            <a:extLst>
              <a:ext uri="{FF2B5EF4-FFF2-40B4-BE49-F238E27FC236}">
                <a16:creationId xmlns:a16="http://schemas.microsoft.com/office/drawing/2014/main" id="{A07EE009-F76F-482A-92B5-24E7A388FD44}"/>
              </a:ext>
            </a:extLst>
          </p:cNvPr>
          <p:cNvSpPr/>
          <p:nvPr/>
        </p:nvSpPr>
        <p:spPr>
          <a:xfrm>
            <a:off x="7751343" y="5368018"/>
            <a:ext cx="1008000" cy="1008000"/>
          </a:xfrm>
          <a:prstGeom prst="teardrop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L-Shape 15">
            <a:extLst>
              <a:ext uri="{FF2B5EF4-FFF2-40B4-BE49-F238E27FC236}">
                <a16:creationId xmlns:a16="http://schemas.microsoft.com/office/drawing/2014/main" id="{1FCBEF39-671C-44F5-AB7A-43F04A98CD3A}"/>
              </a:ext>
            </a:extLst>
          </p:cNvPr>
          <p:cNvSpPr/>
          <p:nvPr/>
        </p:nvSpPr>
        <p:spPr>
          <a:xfrm>
            <a:off x="6312723" y="5368018"/>
            <a:ext cx="1008000" cy="1008000"/>
          </a:xfrm>
          <a:prstGeom prst="corner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Triangle 16">
            <a:extLst>
              <a:ext uri="{FF2B5EF4-FFF2-40B4-BE49-F238E27FC236}">
                <a16:creationId xmlns:a16="http://schemas.microsoft.com/office/drawing/2014/main" id="{3B854612-6D3E-4C7E-B08B-1044592FFCD0}"/>
              </a:ext>
            </a:extLst>
          </p:cNvPr>
          <p:cNvSpPr/>
          <p:nvPr/>
        </p:nvSpPr>
        <p:spPr>
          <a:xfrm>
            <a:off x="558243" y="5368018"/>
            <a:ext cx="1008000" cy="1008000"/>
          </a:xfrm>
          <a:prstGeom prst="rt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Heart 17">
            <a:extLst>
              <a:ext uri="{FF2B5EF4-FFF2-40B4-BE49-F238E27FC236}">
                <a16:creationId xmlns:a16="http://schemas.microsoft.com/office/drawing/2014/main" id="{111384DC-1676-4C18-BAF6-46165683E1AA}"/>
              </a:ext>
            </a:extLst>
          </p:cNvPr>
          <p:cNvSpPr/>
          <p:nvPr/>
        </p:nvSpPr>
        <p:spPr>
          <a:xfrm>
            <a:off x="10628581" y="5368657"/>
            <a:ext cx="1008000" cy="1008000"/>
          </a:xfrm>
          <a:prstGeom prst="hear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A45C81AF-F30A-420E-89EE-FA9249A0280C}"/>
              </a:ext>
            </a:extLst>
          </p:cNvPr>
          <p:cNvSpPr/>
          <p:nvPr/>
        </p:nvSpPr>
        <p:spPr>
          <a:xfrm>
            <a:off x="4874103" y="5368018"/>
            <a:ext cx="1008000" cy="1008000"/>
          </a:xfrm>
          <a:prstGeom prst="triangle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rapezoid 20">
            <a:extLst>
              <a:ext uri="{FF2B5EF4-FFF2-40B4-BE49-F238E27FC236}">
                <a16:creationId xmlns:a16="http://schemas.microsoft.com/office/drawing/2014/main" id="{029D480F-8382-4DE0-ABB8-F536D50250C6}"/>
              </a:ext>
            </a:extLst>
          </p:cNvPr>
          <p:cNvSpPr/>
          <p:nvPr/>
        </p:nvSpPr>
        <p:spPr>
          <a:xfrm>
            <a:off x="1996863" y="5368018"/>
            <a:ext cx="1008000" cy="1008000"/>
          </a:xfrm>
          <a:prstGeom prst="trapezoid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Diamond 21">
            <a:extLst>
              <a:ext uri="{FF2B5EF4-FFF2-40B4-BE49-F238E27FC236}">
                <a16:creationId xmlns:a16="http://schemas.microsoft.com/office/drawing/2014/main" id="{DD1320EC-639F-49B5-9351-15922F849A2B}"/>
              </a:ext>
            </a:extLst>
          </p:cNvPr>
          <p:cNvSpPr/>
          <p:nvPr/>
        </p:nvSpPr>
        <p:spPr>
          <a:xfrm>
            <a:off x="9189963" y="5368018"/>
            <a:ext cx="1008000" cy="1008000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C8E9A0A5-6071-44A8-9947-F585607CAB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57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709"/>
    </mc:Choice>
    <mc:Fallback xmlns="">
      <p:transition spd="slow" advTm="887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8E4990F-C0BA-4713-860C-077951D341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CC297E4-23A4-440B-BBF0-9F9CF6658F2E}"/>
              </a:ext>
            </a:extLst>
          </p:cNvPr>
          <p:cNvSpPr txBox="1"/>
          <p:nvPr/>
        </p:nvSpPr>
        <p:spPr>
          <a:xfrm>
            <a:off x="343155" y="229306"/>
            <a:ext cx="111999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Matt has drawn a vertical line of symmetry on each of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shapes below.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50E9964-B814-4291-9937-8133574B5141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17" name="Teardrop 16">
              <a:extLst>
                <a:ext uri="{FF2B5EF4-FFF2-40B4-BE49-F238E27FC236}">
                  <a16:creationId xmlns:a16="http://schemas.microsoft.com/office/drawing/2014/main" id="{FB18D170-384C-4002-B47F-A7BE869B922F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2DB6D03-6669-442B-8880-0AE55B2E1E50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8" name="Arrow: Chevron 7">
            <a:extLst>
              <a:ext uri="{FF2B5EF4-FFF2-40B4-BE49-F238E27FC236}">
                <a16:creationId xmlns:a16="http://schemas.microsoft.com/office/drawing/2014/main" id="{39BF6632-2CAE-4C05-A4AF-9F4D53BBB3EB}"/>
              </a:ext>
            </a:extLst>
          </p:cNvPr>
          <p:cNvSpPr/>
          <p:nvPr/>
        </p:nvSpPr>
        <p:spPr>
          <a:xfrm rot="16200000">
            <a:off x="6329367" y="2300015"/>
            <a:ext cx="1368000" cy="1368000"/>
          </a:xfrm>
          <a:prstGeom prst="chevron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7E9FDBE4-6A92-4886-9C2C-DCEDE1345EF7}"/>
              </a:ext>
            </a:extLst>
          </p:cNvPr>
          <p:cNvSpPr/>
          <p:nvPr/>
        </p:nvSpPr>
        <p:spPr>
          <a:xfrm>
            <a:off x="1444634" y="2223394"/>
            <a:ext cx="1368000" cy="1368000"/>
          </a:xfrm>
          <a:prstGeom prst="triangle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rapezoid 9">
            <a:extLst>
              <a:ext uri="{FF2B5EF4-FFF2-40B4-BE49-F238E27FC236}">
                <a16:creationId xmlns:a16="http://schemas.microsoft.com/office/drawing/2014/main" id="{6BB4C802-B8E8-457F-8E2D-C59728297082}"/>
              </a:ext>
            </a:extLst>
          </p:cNvPr>
          <p:cNvSpPr/>
          <p:nvPr/>
        </p:nvSpPr>
        <p:spPr>
          <a:xfrm>
            <a:off x="3881865" y="2223395"/>
            <a:ext cx="1368000" cy="1368000"/>
          </a:xfrm>
          <a:prstGeom prst="trapezoid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1FC6BAC-CBFF-459E-8470-E89489485584}"/>
              </a:ext>
            </a:extLst>
          </p:cNvPr>
          <p:cNvSpPr/>
          <p:nvPr/>
        </p:nvSpPr>
        <p:spPr>
          <a:xfrm>
            <a:off x="8756328" y="2223394"/>
            <a:ext cx="1368000" cy="136800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22A112D-0728-42F1-9E37-C71B3EE1853C}"/>
              </a:ext>
            </a:extLst>
          </p:cNvPr>
          <p:cNvSpPr/>
          <p:nvPr/>
        </p:nvSpPr>
        <p:spPr>
          <a:xfrm>
            <a:off x="343155" y="4574712"/>
            <a:ext cx="107452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Spot Matt’s mistake and explain how it can be corrected.</a:t>
            </a:r>
            <a:endParaRPr lang="en-GB" sz="32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BFDE9F0-C4CF-4EA1-96F3-1810C58B662E}"/>
              </a:ext>
            </a:extLst>
          </p:cNvPr>
          <p:cNvSpPr/>
          <p:nvPr/>
        </p:nvSpPr>
        <p:spPr>
          <a:xfrm>
            <a:off x="343155" y="5335331"/>
            <a:ext cx="1065708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Matt has drawn a horizonal line which does not show symmetry.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line needs to be turned to a vertical position.</a:t>
            </a:r>
            <a:endParaRPr lang="en-GB" sz="2800" dirty="0">
              <a:solidFill>
                <a:srgbClr val="FF0000"/>
              </a:solidFill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B0C78FB-61D3-4A4C-98B0-4B8EB331EB59}"/>
              </a:ext>
            </a:extLst>
          </p:cNvPr>
          <p:cNvCxnSpPr>
            <a:cxnSpLocks/>
          </p:cNvCxnSpPr>
          <p:nvPr/>
        </p:nvCxnSpPr>
        <p:spPr>
          <a:xfrm>
            <a:off x="7005501" y="1807743"/>
            <a:ext cx="0" cy="2196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ADB854E-12F1-44FA-8219-CD36424574DF}"/>
              </a:ext>
            </a:extLst>
          </p:cNvPr>
          <p:cNvCxnSpPr>
            <a:cxnSpLocks/>
          </p:cNvCxnSpPr>
          <p:nvPr/>
        </p:nvCxnSpPr>
        <p:spPr>
          <a:xfrm flipH="1">
            <a:off x="3469736" y="2907395"/>
            <a:ext cx="2196000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F9D3906-9DC1-407C-A6B7-7211D7EB1ECB}"/>
              </a:ext>
            </a:extLst>
          </p:cNvPr>
          <p:cNvCxnSpPr>
            <a:cxnSpLocks/>
          </p:cNvCxnSpPr>
          <p:nvPr/>
        </p:nvCxnSpPr>
        <p:spPr>
          <a:xfrm>
            <a:off x="2133788" y="1886015"/>
            <a:ext cx="0" cy="2196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A3EBDA9-D60D-4231-8E2F-54E2ECEDC4F1}"/>
              </a:ext>
            </a:extLst>
          </p:cNvPr>
          <p:cNvCxnSpPr>
            <a:cxnSpLocks/>
          </p:cNvCxnSpPr>
          <p:nvPr/>
        </p:nvCxnSpPr>
        <p:spPr>
          <a:xfrm>
            <a:off x="9446680" y="1887570"/>
            <a:ext cx="0" cy="2196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A28FB94-4B0C-4AD0-AC58-2748921593BA}"/>
              </a:ext>
            </a:extLst>
          </p:cNvPr>
          <p:cNvCxnSpPr>
            <a:cxnSpLocks/>
          </p:cNvCxnSpPr>
          <p:nvPr/>
        </p:nvCxnSpPr>
        <p:spPr>
          <a:xfrm>
            <a:off x="4567101" y="1807743"/>
            <a:ext cx="0" cy="219600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F335F7D5-CE6F-47E9-8F6E-16040B8C6AC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43120" y="1121760"/>
              <a:ext cx="2209320" cy="18018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F335F7D5-CE6F-47E9-8F6E-16040B8C6AC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533760" y="1112400"/>
                <a:ext cx="2228040" cy="182052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CF90C30-C6C5-460A-A08B-6C70FF96BE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4608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15"/>
    </mc:Choice>
    <mc:Fallback xmlns="">
      <p:transition spd="slow" advTm="68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652F1199-809D-4050-A4D1-62EC0A92589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6E8623-74DC-4044-A476-82E0F3356415}"/>
              </a:ext>
            </a:extLst>
          </p:cNvPr>
          <p:cNvSpPr txBox="1"/>
          <p:nvPr/>
        </p:nvSpPr>
        <p:spPr>
          <a:xfrm>
            <a:off x="268097" y="335524"/>
            <a:ext cx="113814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shape when split using its vertical line of symmetry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will create rectangles?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8647363-9CD4-4BDF-952A-B80C6CCFEED7}"/>
              </a:ext>
            </a:extLst>
          </p:cNvPr>
          <p:cNvSpPr/>
          <p:nvPr/>
        </p:nvSpPr>
        <p:spPr>
          <a:xfrm>
            <a:off x="4143601" y="1682776"/>
            <a:ext cx="1800000" cy="36000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99E8F1-D791-4523-93B7-30837600840A}"/>
              </a:ext>
            </a:extLst>
          </p:cNvPr>
          <p:cNvSpPr/>
          <p:nvPr/>
        </p:nvSpPr>
        <p:spPr>
          <a:xfrm>
            <a:off x="5938250" y="1682776"/>
            <a:ext cx="1800000" cy="36000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A1FC7BD-CED4-4CE9-8016-CAEFBD9DFEC0}"/>
              </a:ext>
            </a:extLst>
          </p:cNvPr>
          <p:cNvCxnSpPr>
            <a:cxnSpLocks/>
          </p:cNvCxnSpPr>
          <p:nvPr/>
        </p:nvCxnSpPr>
        <p:spPr>
          <a:xfrm>
            <a:off x="5938250" y="1361416"/>
            <a:ext cx="0" cy="442800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47B5578-1461-4C2F-A36B-AE75F43B5E5B}"/>
              </a:ext>
            </a:extLst>
          </p:cNvPr>
          <p:cNvSpPr txBox="1"/>
          <p:nvPr/>
        </p:nvSpPr>
        <p:spPr>
          <a:xfrm>
            <a:off x="5198975" y="5937701"/>
            <a:ext cx="2657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Square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C6AC315A-37A6-4386-BCE7-21FD1EC143F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442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100"/>
    </mc:Choice>
    <mc:Fallback xmlns="">
      <p:transition spd="slow" advTm="52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3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99842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8EC90F3-C0A1-485C-9734-D4D1041B42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-326161" y="2187314"/>
            <a:ext cx="5008548" cy="34436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FC00F0-46A7-4C6C-8BB4-3E5F638F58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3337794" y="2189977"/>
            <a:ext cx="5003221" cy="34436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C38862-B2EA-4D35-B02B-0AC59C58D3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7072820" y="2209295"/>
            <a:ext cx="5275444" cy="36716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AE4E8D-C718-4AF3-A889-977DE1BE8A38}"/>
              </a:ext>
            </a:extLst>
          </p:cNvPr>
          <p:cNvSpPr txBox="1"/>
          <p:nvPr/>
        </p:nvSpPr>
        <p:spPr>
          <a:xfrm>
            <a:off x="548641" y="175147"/>
            <a:ext cx="10881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Now choose two 1, 2 or 3 Star worksheets to complete.  You will need scissors for the first worksheet; cut out the shapes and fold them to make a vertical line of symmetry. </a:t>
            </a:r>
          </a:p>
          <a:p>
            <a:pPr algn="ctr"/>
            <a:r>
              <a:rPr lang="en-GB" dirty="0"/>
              <a:t>On the second worksheet draw a vertical line of symmetry on each shape. There is also a ‘Symmetry Matching’</a:t>
            </a:r>
          </a:p>
          <a:p>
            <a:pPr algn="ctr"/>
            <a:r>
              <a:rPr lang="en-GB" dirty="0"/>
              <a:t>Worksheet you could complete by cutting out the pictures and matching them to each shape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0F6CFEA-2B0F-44EC-A838-5EBB289AC5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037"/>
    </mc:Choice>
    <mc:Fallback xmlns="">
      <p:transition spd="slow" advTm="410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|2.9|5.4|3|7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1|9.6|8.5|7.3|8.2|8.1|5.8|5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4.1|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|4.1|6.8|4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12316</TotalTime>
  <Words>250</Words>
  <Application>Microsoft Office PowerPoint</Application>
  <PresentationFormat>Widescreen</PresentationFormat>
  <Paragraphs>34</Paragraphs>
  <Slides>10</Slides>
  <Notes>8</Notes>
  <HiddenSlides>0</HiddenSlides>
  <MMClips>10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Yu Gothic UI</vt:lpstr>
      <vt:lpstr>Arial</vt:lpstr>
      <vt:lpstr>Calibri</vt:lpstr>
      <vt:lpstr>Calibri Light</vt:lpstr>
      <vt:lpstr>Sassoon Infant Std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Properties of shape - week 8</dc:title>
  <dc:creator>PRIMARY STARS EDUCATION</dc:creator>
  <cp:lastModifiedBy>Michelle Edwards</cp:lastModifiedBy>
  <cp:revision>683</cp:revision>
  <dcterms:created xsi:type="dcterms:W3CDTF">2018-08-10T10:44:35Z</dcterms:created>
  <dcterms:modified xsi:type="dcterms:W3CDTF">2021-02-26T14:03:08Z</dcterms:modified>
</cp:coreProperties>
</file>