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99" r:id="rId19"/>
    <p:sldId id="302" r:id="rId20"/>
    <p:sldId id="313" r:id="rId21"/>
    <p:sldId id="314" r:id="rId22"/>
    <p:sldId id="315" r:id="rId23"/>
    <p:sldId id="316" r:id="rId24"/>
    <p:sldId id="317" r:id="rId25"/>
    <p:sldId id="318" r:id="rId26"/>
    <p:sldId id="319" r:id="rId27"/>
    <p:sldId id="276" r:id="rId28"/>
    <p:sldId id="277" r:id="rId29"/>
    <p:sldId id="289" r:id="rId30"/>
    <p:sldId id="308" r:id="rId31"/>
    <p:sldId id="309" r:id="rId32"/>
    <p:sldId id="320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2/matching-ph2w5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010517-53EA-48DA-9686-043DBE141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338"/>
            <a:ext cx="12192000" cy="6745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5A5CEB-F0AF-4ACC-BDD2-C24E1AEAA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392"/>
            <a:ext cx="12192000" cy="671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1943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C1EC46-46E8-47AF-9869-2D5928327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254"/>
            <a:ext cx="12192000" cy="6681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2371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67A885A-72F3-41F6-AFC8-8299BD273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0216"/>
            <a:ext cx="12192000" cy="671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8777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F9E835-AB0C-4BDA-8D2E-35C7FC318B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371"/>
            <a:ext cx="12192000" cy="681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7931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3755D8-FB1D-48AC-A442-AC3D8EB69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239"/>
            <a:ext cx="12192000" cy="6807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6782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EEE5EF-5979-40C3-A6C2-0058898ED8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60"/>
            <a:ext cx="12192000" cy="665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6682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FCDF72C-DAEB-46CE-8419-3EEDF307AE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84632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0A40EE-F020-4D8E-AB04-0FF02928E5CA}"/>
              </a:ext>
            </a:extLst>
          </p:cNvPr>
          <p:cNvSpPr/>
          <p:nvPr/>
        </p:nvSpPr>
        <p:spPr>
          <a:xfrm>
            <a:off x="3599515" y="6191721"/>
            <a:ext cx="4992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https://www.youtube.com/watch?v=qEXMoeYe47c</a:t>
            </a:r>
          </a:p>
        </p:txBody>
      </p:sp>
    </p:spTree>
    <p:extLst>
      <p:ext uri="{BB962C8B-B14F-4D97-AF65-F5344CB8AC3E}">
        <p14:creationId xmlns:p14="http://schemas.microsoft.com/office/powerpoint/2010/main" val="28853387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B0399C-9A81-462C-9F92-F016846492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056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C28B63-CF09-488E-866F-E987AB533C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596579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2BD8065-6777-46BC-AA94-97E466C79FCF}"/>
              </a:ext>
            </a:extLst>
          </p:cNvPr>
          <p:cNvSpPr/>
          <p:nvPr/>
        </p:nvSpPr>
        <p:spPr>
          <a:xfrm>
            <a:off x="2604116" y="5965795"/>
            <a:ext cx="69837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https://www.phonicsplay.co.uk/resources/phase/2/matching-ph2w5</a:t>
            </a:r>
            <a:endParaRPr lang="en-GB" dirty="0"/>
          </a:p>
          <a:p>
            <a:r>
              <a:rPr lang="en-GB" dirty="0"/>
              <a:t>Login: march20  Password: home</a:t>
            </a:r>
          </a:p>
        </p:txBody>
      </p:sp>
    </p:spTree>
    <p:extLst>
      <p:ext uri="{BB962C8B-B14F-4D97-AF65-F5344CB8AC3E}">
        <p14:creationId xmlns:p14="http://schemas.microsoft.com/office/powerpoint/2010/main" val="2042602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36</Words>
  <Application>Microsoft Office PowerPoint</Application>
  <PresentationFormat>Widescreen</PresentationFormat>
  <Paragraphs>3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16</cp:revision>
  <dcterms:created xsi:type="dcterms:W3CDTF">2020-11-03T22:38:40Z</dcterms:created>
  <dcterms:modified xsi:type="dcterms:W3CDTF">2020-11-07T23:42:29Z</dcterms:modified>
</cp:coreProperties>
</file>