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A8AD9-4AD0-4D69-A162-4997CAE5BE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E899BC-5A8A-46FF-A880-5BF1082D8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A8E2A-7971-4629-936D-BACA0A1AB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8D3-0F49-4FBB-8035-4B2AC6B25897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0BB1FD-311B-4CA7-B6C6-1F4EDEC80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D1492-15CA-4201-B8E7-5B365445D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3B692-BBA8-4381-9222-F4DBEF8753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456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BEA86-E3D9-4858-BAD9-064BD4685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4FC887-9043-44F7-991F-7A968EECA9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98CD0-A0CE-4B32-857F-E09E698D9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8D3-0F49-4FBB-8035-4B2AC6B25897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EE631D-F8E7-414F-A7EA-738E1A565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62DB76-0497-40F3-961B-B91B758C6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3B692-BBA8-4381-9222-F4DBEF8753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56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36BD8-87C3-4A9F-BC79-6293FB07A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3CC876-2E35-4715-A9BF-368E84BF9A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271C30-B536-43F6-AC39-2B5B4DACC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8D3-0F49-4FBB-8035-4B2AC6B25897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FB9671-6689-457F-833E-9A27787CA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D01913-567A-4D05-BDF9-71A20260D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3B692-BBA8-4381-9222-F4DBEF8753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207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C5C7A-F3C4-4517-9951-F0E264B05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D1FB00-6770-4593-8BD6-59014A202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8B3550-5ADF-416F-B544-A90D40CB78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0B1DF1-0587-4E3D-861F-1ADDDEA79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8D3-0F49-4FBB-8035-4B2AC6B25897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FAF131-1C64-4D21-80FC-083094014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D008C2-5517-4D34-A06F-D9EAE48C7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3B692-BBA8-4381-9222-F4DBEF8753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463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45992-710C-4DBD-AEAF-B02018EDA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6F1BD5-9308-4828-9351-97194DCD70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639989-42CA-4056-9AE5-CB959D0657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1335BA-5E88-4002-8CCE-0B0C6AC632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E3DC31-EFB0-41E6-BC58-DA32151980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5B360E-853D-47D6-BDAE-08AC15537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8D3-0F49-4FBB-8035-4B2AC6B25897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68197D-3235-426B-A773-5C663CFC2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310D5A-DEED-42A0-9BB0-51575ED48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3B692-BBA8-4381-9222-F4DBEF8753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16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7B5F8-4689-4185-992B-06D3065BA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5D2604-EAC2-47B3-B159-97BC6D353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8D3-0F49-4FBB-8035-4B2AC6B25897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530520-4F49-40C3-93F3-5112395AF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E8AC32-1E54-49D2-B6AE-06FB8C8EF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3B692-BBA8-4381-9222-F4DBEF8753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722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E4571E-AE2E-4D39-9C24-6A2773589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8D3-0F49-4FBB-8035-4B2AC6B25897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649F38-543D-43D4-9822-B9CC5AC6F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22CD14-98F7-4FB6-BF06-27E8D0341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3B692-BBA8-4381-9222-F4DBEF8753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383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DF67C-B48B-4A67-A62E-B91586CF8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364864-7DF2-4611-B398-6C32A297AC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51A841-5EE5-4A7A-B447-A69F818E7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E0DFF8-9D10-4DE9-B135-E61D173E8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8D3-0F49-4FBB-8035-4B2AC6B25897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0EB4AA-05FD-4ECD-95E0-190FEEC26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854987-016C-4560-B662-5080E95FF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3B692-BBA8-4381-9222-F4DBEF8753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015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A4A88-C48B-4AE1-BBF5-AD11A5948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57A8E0-638F-4C7C-9F6A-AABE2F24E9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3AC507-1B04-4DBC-BF59-6ACC8EB9A1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42C3D6-59D7-4C1B-BC2C-89446F66A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8D3-0F49-4FBB-8035-4B2AC6B25897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90B49E-D41A-42BE-BEF5-1B29A8405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8B13D2-A5DF-4F7E-B632-2C08113BC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3B692-BBA8-4381-9222-F4DBEF8753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704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20C1-F9D2-4E73-B979-87A413149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8D1B71-F9A9-4942-816C-CFAF438111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9A7A00-E40A-44BA-96B7-E34BAFB13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8D3-0F49-4FBB-8035-4B2AC6B25897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BFEE5-06A5-4C06-96D2-B3269144B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760CD7-3E14-4398-B524-7469EC713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3B692-BBA8-4381-9222-F4DBEF8753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584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DB8A6F-0169-43B9-AFE9-55B94B3B99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868C50-379F-46A4-B017-3D4EDB7F1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AE277-9236-47F0-97B5-0E8492908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78D3-0F49-4FBB-8035-4B2AC6B25897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EE38B-716E-49DB-B81F-6FBBAF70C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668EFB-1081-4CA6-A247-7CF00E852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3B692-BBA8-4381-9222-F4DBEF8753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157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EFD5EB-FEDF-4C5E-9CB7-AE66BC27E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F27EC3-20F9-459F-B5A4-1B3DB4BBC9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54BF5D-79FA-4B90-BE6C-7FA485F2F2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478D3-0F49-4FBB-8035-4B2AC6B25897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CE65D3-7552-4741-BD58-62DE723107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1A36A7-28AC-400C-9044-D8621E5919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3B692-BBA8-4381-9222-F4DBEF8753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384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2CBDAD8-5339-46F9-8DC8-DE8E8D1824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8647" y="0"/>
            <a:ext cx="9434705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E899939-513F-4DD7-9721-875B1D3F31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201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91"/>
    </mc:Choice>
    <mc:Fallback>
      <p:transition spd="slow" advTm="26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C0B91D-0C83-4278-8EAB-F9FB6C15C1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237" y="1066800"/>
            <a:ext cx="11439525" cy="47244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8E5A47A-45E7-4BE4-B855-8FCC4C189D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79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40"/>
    </mc:Choice>
    <mc:Fallback>
      <p:transition spd="slow" advTm="78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4D5AE8-85D5-4559-BCBB-5784813EF2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6828"/>
            <a:ext cx="12192000" cy="630434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5C560BB-9D15-4736-AC91-EA618E5B82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710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13"/>
    </mc:Choice>
    <mc:Fallback>
      <p:transition spd="slow" advTm="19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45BBC9-A78E-4F61-A977-C6F76ADC36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7702"/>
            <a:ext cx="12192000" cy="586259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800A88C-737B-4118-9670-97ECD1FB64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24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056"/>
    </mc:Choice>
    <mc:Fallback>
      <p:transition spd="slow" advTm="37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D3C0A3-B091-47F0-9EDB-B8A946D7C3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9454"/>
            <a:ext cx="12192000" cy="595909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E4078AA-8037-4BEA-BF29-2A8510CB77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4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68"/>
    </mc:Choice>
    <mc:Fallback>
      <p:transition spd="slow" advTm="272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34F5AA5-5538-4705-A496-2D1867821D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4962"/>
            <a:ext cx="12192000" cy="598807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C8418B-6CE8-463C-B956-40F952AA32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08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479"/>
    </mc:Choice>
    <mc:Fallback>
      <p:transition spd="slow" advTm="244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ED3CB3-2C57-44DC-AF90-754C527D9B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884" y="0"/>
            <a:ext cx="5882231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B7BD947-D354-492C-B810-38F2A5FED2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3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607"/>
    </mc:Choice>
    <mc:Fallback>
      <p:transition spd="slow" advTm="19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Widescreen</PresentationFormat>
  <Paragraphs>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2</cp:revision>
  <dcterms:created xsi:type="dcterms:W3CDTF">2021-01-27T19:56:47Z</dcterms:created>
  <dcterms:modified xsi:type="dcterms:W3CDTF">2021-01-30T10:29:02Z</dcterms:modified>
</cp:coreProperties>
</file>