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8" r:id="rId2"/>
    <p:sldId id="256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11/18/2020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21ECA1-1D99-407C-A2E2-5EBDA2DD0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8480"/>
            <a:ext cx="12192000" cy="4941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989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E073FD-B8B0-44DD-8B74-2FB2A1310C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9406" y="1488381"/>
            <a:ext cx="9759518" cy="53696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5AD031-14C6-4261-8754-C653FCCF6B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001" y="99737"/>
            <a:ext cx="8996039" cy="131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19278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ACECE1E4-636E-48DB-87ED-4A76DC93378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3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Century Gothic</vt:lpstr>
      <vt:lpstr>Wingdings 2</vt:lpstr>
      <vt:lpstr>Quotable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J. Chambers</dc:creator>
  <cp:lastModifiedBy>J. Chambers</cp:lastModifiedBy>
  <cp:revision>1</cp:revision>
  <dcterms:created xsi:type="dcterms:W3CDTF">2020-11-18T20:34:54Z</dcterms:created>
  <dcterms:modified xsi:type="dcterms:W3CDTF">2020-11-18T20:38:44Z</dcterms:modified>
</cp:coreProperties>
</file>