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26" autoAdjust="0"/>
    <p:restoredTop sz="94660"/>
  </p:normalViewPr>
  <p:slideViewPr>
    <p:cSldViewPr snapToGrid="0">
      <p:cViewPr varScale="1">
        <p:scale>
          <a:sx n="86" d="100"/>
          <a:sy n="86" d="100"/>
        </p:scale>
        <p:origin x="6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CFA0-E513-481A-AB88-DA18E6843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82365-2C56-4DE7-BF80-BB3D2713D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D8B62-62FF-425F-A9C9-D91B64C3F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11749-14B0-40A1-9FC5-F5427A4B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227-6091-453F-B5D5-6E0FCAA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E680-5695-489D-937F-3FE944D5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20E86-4C46-43EC-BCD4-F820CB2A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9CF94-B7E7-4466-8302-2612F729B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F611-9897-4A45-8D1C-78700B56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140B-355C-4B85-8E7C-A3C7A5EB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87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48273-A006-435E-8405-2EEFC2A3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54884-0875-44ED-876F-0F7C4D47A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501A0-E26B-4C51-B5B9-F47C0EFB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A72C-3622-4163-9482-402AC38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5AB1-D53E-4FF2-BE73-F0E4C6FEA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F40A-8022-4966-8BE0-5ECE4930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B7112-2E45-4DEE-9A01-0A587B91D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7D606-9D6F-4EEF-977F-BC154F2EF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F3395-F85C-4E06-A835-C9D4B0B0A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AE556-5145-4E38-BF98-FE28CDA4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5AE0FB-D852-4834-9699-D8ECB2BD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AD48-93D4-4401-8C0B-3B18E62A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783BA-0A6D-4C1E-AEB8-F4560FC8C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09258-715B-4403-9F19-076FCFD13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31825-3B03-44FD-95E3-9F1562A2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9E013-E55E-456B-A186-DC37DBA9E2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04922-E685-4620-B8AC-45449CDF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3F99F-B012-4C9B-A4CA-47EAD37B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28EFFA-B4DF-4589-BEB5-EB8F90E9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2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6575E-BE82-4D54-971F-CB8BD5D44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637C92-E034-4C0E-82CB-51A957DF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667796-B3A3-488D-A9F9-277E4C23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D9AB8-B48E-4F59-9C0A-46FC9F234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0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CD74C-EC72-4FB9-BAE4-C5D4197CA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BBDDCB-072C-42AB-958F-4B2762AC6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3580A-E3CA-4BC1-9C1A-F94B02DB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4372-FDF0-4062-AA3F-74D17378C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B0D8-B2E1-4A38-B056-D04CA87D5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22D47-0EB0-43AA-A7BC-FF22E847A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9D07C-470D-462E-8E6C-7A0344DB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918EE-20B0-46EF-A46F-03D0E974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8B63-C57A-45D6-87F6-DA7E5594F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86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E4032-5E7F-457F-828E-CEAC7B68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3E6EA-2700-44CF-A085-24ECB9ED00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DD205-4C4F-43A9-98F4-9B2194C96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79E8F-75E6-4ADE-95FD-9BBEDA88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62DA-1827-4473-AF6C-F276AC2FB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ECE38-E586-4538-9E37-2BF6F7C0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92E0C-0477-41D4-B717-59102D39F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EBE37-BFBA-4BA6-8C24-892D85BC6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4042-204A-4110-A5D4-9004A3C9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992E-5B34-471A-993E-F88B1561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3C27-3925-4263-9513-9D9F523E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6827F-C479-4A38-8C3C-750F0D54E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FC467-DA57-4943-BF80-D1FB6736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41284-FF9D-4CE6-A540-9147717F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5F2F-B9DC-49F1-8A37-DD07B175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50531-7942-4486-9385-EA02553D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F9341-2B49-464E-91B6-E1CE9B96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0B18F-DB97-4E71-9B33-0FD8F166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8E599-3209-402C-BCA5-836A8CE63B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3E33-82E2-49B5-8BBD-4C6DAC6FE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AB9F1-15F2-45D1-983D-6D46F1C6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6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Xiasi_Dog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ngimg.com/download/567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tionary.org/wiki/gate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hand-right-child-fingers-nails-106729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7AB-D5A7-4A0A-A60F-9A20653D2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4404" y="128063"/>
            <a:ext cx="9144000" cy="1434406"/>
          </a:xfrm>
        </p:spPr>
        <p:txBody>
          <a:bodyPr>
            <a:normAutofit/>
          </a:bodyPr>
          <a:lstStyle/>
          <a:p>
            <a:r>
              <a:rPr lang="en-GB" sz="8000" dirty="0"/>
              <a:t>Lesson 1 – English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03ABE4-98E2-4845-9659-87A28793B2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6329" y="1780064"/>
            <a:ext cx="7893213" cy="4949873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3073348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/>
              <a:t>Let’s rhyme!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0A60696-4790-45CD-93CC-20205D3F53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5605" y="1690688"/>
            <a:ext cx="9340790" cy="4351338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537134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7CF54492-39C9-4516-80C4-A34ECB9DFE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7047" y="1710214"/>
            <a:ext cx="8117906" cy="4734974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FEF326-FAB6-48E0-99E9-7C0C6345E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415" y="352888"/>
            <a:ext cx="5768840" cy="1036410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3373480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C5315-0729-4F09-AB25-C945D3E36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8889"/>
            <a:ext cx="10515600" cy="52980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/>
              <a:t>Think of some words that rhyme with dog.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4099C5-73A5-4D88-AD3D-FA0B60322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694373" y="1769985"/>
            <a:ext cx="6156664" cy="461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694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C5315-0729-4F09-AB25-C945D3E36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8889"/>
            <a:ext cx="10515600" cy="52980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/>
              <a:t>Think of some words that rhyme with cap.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C0C1F3-1DF6-4E7C-ACD7-799B4296A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059620" y="1934039"/>
            <a:ext cx="6696722" cy="370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010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C5315-0729-4F09-AB25-C945D3E36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8889"/>
            <a:ext cx="10515600" cy="52980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/>
              <a:t>Think of some words that rhyme with gate.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D5F5CD-5C14-4DDB-939F-8F10AD363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014741" y="1711106"/>
            <a:ext cx="3658710" cy="487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305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C5315-0729-4F09-AB25-C945D3E36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8889"/>
            <a:ext cx="10515600" cy="52980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/>
              <a:t>Think of some words that rhyme with hand.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FEF08C-714F-46CA-946C-0707C8DB1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048000" y="1973570"/>
            <a:ext cx="6096000" cy="429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0357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43</Words>
  <Application>Microsoft Office PowerPoint</Application>
  <PresentationFormat>Widescreen</PresentationFormat>
  <Paragraphs>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Lesson 1 – English</vt:lpstr>
      <vt:lpstr>Let’s rhyme!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Phonics</dc:title>
  <dc:creator>J. West</dc:creator>
  <cp:lastModifiedBy>J. West</cp:lastModifiedBy>
  <cp:revision>15</cp:revision>
  <dcterms:created xsi:type="dcterms:W3CDTF">2020-11-04T14:17:41Z</dcterms:created>
  <dcterms:modified xsi:type="dcterms:W3CDTF">2020-11-04T23:26:20Z</dcterms:modified>
</cp:coreProperties>
</file>