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ink/inkAction1.xml" ContentType="application/vnd.ms-office.inkAction+xml"/>
  <Override PartName="/ppt/ink/inkAction2.xml" ContentType="application/vnd.ms-office.inkAction+xml"/>
  <Override PartName="/ppt/ink/inkAction3.xml" ContentType="application/vnd.ms-office.inkAction+xml"/>
  <Override PartName="/ppt/ink/inkAction4.xml" ContentType="application/vnd.ms-office.inkAction+xml"/>
  <Override PartName="/ppt/ink/inkAction5.xml" ContentType="application/vnd.ms-office.inkAction+xml"/>
  <Override PartName="/ppt/ink/inkAction6.xml" ContentType="application/vnd.ms-office.inkAction+xml"/>
  <Override PartName="/ppt/ink/inkAction7.xml" ContentType="application/vnd.ms-office.inkAction+xml"/>
  <Override PartName="/ppt/ink/inkAction8.xml" ContentType="application/vnd.ms-office.inkAction+xml"/>
  <Override PartName="/ppt/ink/inkAction9.xml" ContentType="application/vnd.ms-office.inkAction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3"/>
  </p:notesMasterIdLst>
  <p:handoutMasterIdLst>
    <p:handoutMasterId r:id="rId14"/>
  </p:handoutMasterIdLst>
  <p:sldIdLst>
    <p:sldId id="269" r:id="rId2"/>
    <p:sldId id="282" r:id="rId3"/>
    <p:sldId id="271" r:id="rId4"/>
    <p:sldId id="272" r:id="rId5"/>
    <p:sldId id="273" r:id="rId6"/>
    <p:sldId id="274" r:id="rId7"/>
    <p:sldId id="275" r:id="rId8"/>
    <p:sldId id="276" r:id="rId9"/>
    <p:sldId id="277" r:id="rId10"/>
    <p:sldId id="278" r:id="rId11"/>
    <p:sldId id="281" r:id="rId12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5"/>
      <p:bold r:id="rId16"/>
      <p:italic r:id="rId17"/>
      <p:boldItalic r:id="rId18"/>
    </p:embeddedFont>
    <p:embeddedFont>
      <p:font typeface="Twinkl" panose="020B0604020202020204" charset="0"/>
      <p:regular r:id="rId19"/>
      <p:bold r:id="rId2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8A0DB"/>
    <a:srgbClr val="E8C500"/>
    <a:srgbClr val="DE1E5A"/>
    <a:srgbClr val="BC0105"/>
    <a:srgbClr val="4DB1E3"/>
    <a:srgbClr val="80C1EB"/>
    <a:srgbClr val="ACDDFC"/>
    <a:srgbClr val="FFFFFF"/>
    <a:srgbClr val="4AA1D9"/>
    <a:srgbClr val="21A6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86" d="100"/>
          <a:sy n="86" d="100"/>
        </p:scale>
        <p:origin x="168" y="7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ink/inkAction1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2-08T22:23:36.612"/>
    </inkml:context>
    <inkml:brush xml:id="br0">
      <inkml:brushProperty name="width" value="0.08819" units="cm"/>
      <inkml:brushProperty name="height" value="0.35278" units="cm"/>
      <inkml:brushProperty name="color" value="#002060"/>
      <inkml:brushProperty name="tip" value="rectangle"/>
      <inkml:brushProperty name="rasterOp" value="maskPen"/>
    </inkml:brush>
  </inkml:definitions>
  <iact:action type="add" startTime="2570">
    <iact:property name="dataType"/>
    <iact:actionData xml:id="d0">
      <inkml:trace xmlns:inkml="http://www.w3.org/2003/InkML" xml:id="stk0" contextRef="#ctx0" brushRef="#br0">9372 13762 0,'24'0'160,"-1"0"-151,-23-24 6,24 24-7,-1 0 0,1 0 8,0 0-1,-1 0-8,1 0 0,-1 0 10,1 0 14,0 0-16,-24 24-7,0 0 15,23-1-15,-23 1 0,0 0 7,0-1-8,0 1 25,0-1-16,0 1 8,0 0 14,0-1-21,-23 1 5,-1-24-15,24 23 1,-24-23 0,1 24 8,-1-24 30,24-24-23,0 1-16,0-1 9,0 1 0,0-1-7,0 0 36</inkml:trace>
    </iact:actionData>
  </iact:action>
  <iact:action type="add" startTime="4184">
    <iact:property name="dataType"/>
    <iact:actionData xml:id="d1">
      <inkml:trace xmlns:inkml="http://www.w3.org/2003/InkML" xml:id="stk1" contextRef="#ctx0" brushRef="#br0">11851 13361 0,'23'0'67,"1"0"-58,23 0-1,-23 0-1,23 0 1,-24 0 0,1 0 1,23 0-2,-23 0 1,23-24-1,-23 24 0,23 0 10,24-23-10,-48 23 1,24-24-1,24 24 1,-23 0 0,-1 0 1,47 0-2,-47-24 0,1 24 3,-1-23-3,-24 23 1,25 0-1,-1-24 1,-24 1 0,25 23-1,-25-24 1,1 24-1,23-24 1,0 24 0,-23-23-1,47-1 1,-24 1 1,24-1-3,-24 0 4,0 24-4,24-47 3,-24 47-2,0-24 1,24 24-1,-47 0 0,-1 0 2,25 0-1,-25 0 1,1 0-3,-1-23 2,1 23 9,0 0-11,-1 0 3,-23-24-2,24 24 9,-1 0-9,1 0 8,-24-23-7,24 23 0,-1 0 7,-23-24-6,24 0 6,0 24-7,-1 0 15,1 0-7,-1 0 7</inkml:trace>
    </iact:actionData>
  </iact:action>
  <iact:action type="add" startTime="5697">
    <iact:property name="dataType"/>
    <iact:actionData xml:id="d2">
      <inkml:trace xmlns:inkml="http://www.w3.org/2003/InkML" xml:id="stk2" contextRef="#ctx0" brushRef="#br0">16997 13266 0,'0'-23'9,"0"-1"28,0 1 18,47 23-48,0 0 3,-23 0-4,-1 0 2,1 0-1,0 0 1,-1 0 0,1 0 0,-1 0 22,-23 23-14,0 1-8,0-1 0,0 25 1,0-1-3,0-24 2,-23 1 0,-1 23-1,-23-47 1,0 47-1,-1-23 2,1-24-2,24 0 1,-25 0 8,25 0-9,23-24 48,0-23-48,0 24 9,0-1 1,23 24-11,1-24 2,0 24 8,-1 0 2,1-23-4,-1 23 8,1 0 2</inkml:trace>
    </iact:actionData>
  </iact:action>
</iact:actions>
</file>

<file path=ppt/ink/inkAction2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2-08T22:28:31.175"/>
    </inkml:context>
    <inkml:brush xml:id="br0">
      <inkml:brushProperty name="width" value="0.08819" units="cm"/>
      <inkml:brushProperty name="height" value="0.35278" units="cm"/>
      <inkml:brushProperty name="color" value="#002060"/>
      <inkml:brushProperty name="tip" value="rectangle"/>
      <inkml:brushProperty name="rasterOp" value="maskPen"/>
    </inkml:brush>
  </inkml:definitions>
  <iact:action type="add" startTime="980">
    <iact:property name="dataType"/>
    <iact:actionData xml:id="d0">
      <inkml:trace xmlns:inkml="http://www.w3.org/2003/InkML" xml:id="stk0" contextRef="#ctx0" brushRef="#br0">8900 12747 0,'0'-24'40,"0"1"52,-24 23-8,1 0-77,-1 0 17,-23 0-16,47 23 8,-24-23-9,1 0 0,23 24 1,-24 0 0,0 23 7,1-24-5,23 1 3,0 0-5,0-1 9,0 1-10,0-1 8,23-23 10,1 0-19,0 0 3,46 0-2,-46 0 2,0 0-2,23 0 0,-24 0 10,1 0-10,-24-23 9,24 23-1,-24-24-9,23 24 4,-23-23 6,0-1-1,0 0 16,0 1-8</inkml:trace>
    </iact:actionData>
  </iact:action>
  <iact:action type="add" startTime="2424">
    <iact:property name="dataType"/>
    <iact:actionData xml:id="d1">
      <inkml:trace xmlns:inkml="http://www.w3.org/2003/InkML" xml:id="stk1" contextRef="#ctx0" brushRef="#br0">11260 12440 0,'24'0'109,"0"0"-87,-1 0-15,1 0 2,23 0-2,-47-23 2,47 23-3,-23 0 2,-1-24 0,48 24-1,-24-24 1,-23 24 0,23 0 0,-23 0 0,23 0-1,0 0 1,-23 0-1,0 0 2,-1 0-1,1 0-1,23 0 2,0 0 7,-23 0-10,-1 0 2,25 0 0,-25-23 0,24 23-1,1 0 2,-25 0-2,24 0 0,1 0 1,-1 0 8,-24 0-9,25 0 9,-25-24-8,1 24 0,0 0-1,-1-23 1,1 23 1,23 0-1,-23-24-2,46 24 3,-22 0-2,-25 0 1,48 0-1,-24-24 3,0 24-4,1 0 3,22 0-2,-46 0 3,23 0-4,0-23 1,-23 23 1,47-24-1,-47 24 1,-1-24 0,1 24 0,-1 0 0,-23-23 0,24 23-1,0 0 10,-1 0-3,1 0 34,-1 0-18</inkml:trace>
    </iact:actionData>
  </iact:action>
  <iact:action type="add" startTime="3939">
    <iact:property name="dataType"/>
    <iact:actionData xml:id="d2">
      <inkml:trace xmlns:inkml="http://www.w3.org/2003/InkML" xml:id="stk2" contextRef="#ctx0" brushRef="#br0">16383 12511 0,'0'-24'6,"-24"24"119,24 24-119,-23 0 3,-1 23-3,24-24 3,0 1 5,0 0 2,0-1-8,24-23 94,-1 0-79</inkml:trace>
    </iact:actionData>
  </iact:action>
</iact:actions>
</file>

<file path=ppt/ink/inkAction3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2-08T22:28:31.175"/>
    </inkml:context>
    <inkml:brush xml:id="br0">
      <inkml:brushProperty name="width" value="0.08819" units="cm"/>
      <inkml:brushProperty name="height" value="0.35278" units="cm"/>
      <inkml:brushProperty name="color" value="#002060"/>
      <inkml:brushProperty name="tip" value="rectangle"/>
      <inkml:brushProperty name="rasterOp" value="maskPen"/>
    </inkml:brush>
  </inkml:definitions>
  <iact:action type="add" startTime="975">
    <iact:property name="dataType"/>
    <iact:actionData xml:id="d0">
      <inkml:trace xmlns:inkml="http://www.w3.org/2003/InkML" xml:id="stk0" contextRef="#ctx0" brushRef="#br0">7554 12723 0,'24'0'118,"-1"0"-104,25 0 1,-25 0-8,1 0 1,47 24 0,0-24 1,-24 0-2,24 24 0,23-1 1,-23-23 0,0 24-1,23-1 1,-23-23 0,0 24 0,0-24 0,-1 0-1,1 24 1,24-24-1,-48 0 3,24 0-3,23 0 1,-47 0-1,24 0 0,0 0 1,-48 0 0,72 0 0,-24 0-1,-24 0 1,24 0 1,0 23-2,-24 1 1,24-24 0,-1 23-1,25 1 2,-48-24-2,24 24 1,0-24-1,0 23 1,-24-23 0,0 0-1,0 0 1,0 0 0,24 0 0,-47 0-1,23 0 1,24 0 0,-48 0 0,25 0 0,-25 0 0,48 0-1,-24 0 1,0 0 0,1 0-1,23 0 1,-48 0 0,48 0 0,0 0 0,-48 0-2,25 0 3,22 0-1,-46 0 0,0 0 0,23 0-1,0 0 2,-23 24-2,-1-24 1,24 0-1,1 0 8,-25 0 2,1 0-1,-1 0-2,-23 24 3,24-24 5</inkml:trace>
    </iact:actionData>
  </iact:action>
  <iact:action type="add" startTime="2536">
    <iact:property name="dataType"/>
    <iact:actionData xml:id="d1">
      <inkml:trace xmlns:inkml="http://www.w3.org/2003/InkML" xml:id="stk1" contextRef="#ctx0" brushRef="#br0">13361 12676 0,'24'0'45,"0"0"-37,23 0 0,-24 0 0,25 0-1,22 0 1,1 0-1,24 0 1,23 0 0,0 0 1,47 0-3,-47 0 3,0 0-2,-24 0 1,1 0 0,-72-23-1,48 23 1,0 0-1,-47 0 2,47 0-1,-24 0-1,0 0 1,47-24 0,-23 24 0,24 0 0,-25-24-1,72 24 0,-71-23 2,0 23-2,23 0 1,-23-24 0,-24 24-1,24 0 1,-24 0 0,-23 0 0,23 0 0,-23 0 8,-1 0-9,1 0 2,-1 0 36</inkml:trace>
    </iact:actionData>
  </iact:action>
  <iact:action type="add" startTime="3731">
    <iact:property name="dataType"/>
    <iact:actionData xml:id="d2">
      <inkml:trace xmlns:inkml="http://www.w3.org/2003/InkML" xml:id="stk2" contextRef="#ctx0" brushRef="#br0">18437 12818 0,'-24'0'8,"0"0"-2,1 0 10,-1 0 16,1 0-24,-1 0 22,0 23 9,24 1-32,0 23 9,0-23-9,0-1 11,0 1-11,0 0 0,24-24 23,-24 23-22,24-23 7,-1 0-7,1 0 23,-24-23-15,0-1-6,0 0-4,0 1 1,0-1 2,0 1-1,0-1 7,0 0-7,-24 24 30,1 0-12</inkml:trace>
    </iact:actionData>
  </iact:action>
</iact:actions>
</file>

<file path=ppt/ink/inkAction4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2-08T22:28:31.175"/>
    </inkml:context>
    <inkml:brush xml:id="br0">
      <inkml:brushProperty name="width" value="0.08819" units="cm"/>
      <inkml:brushProperty name="height" value="0.35278" units="cm"/>
      <inkml:brushProperty name="color" value="#002060"/>
      <inkml:brushProperty name="tip" value="rectangle"/>
      <inkml:brushProperty name="rasterOp" value="maskPen"/>
    </inkml:brush>
  </inkml:definitions>
  <iact:action type="add" startTime="634">
    <iact:property name="dataType"/>
    <iact:actionData xml:id="d0">
      <inkml:trace xmlns:inkml="http://www.w3.org/2003/InkML" xml:id="stk0" contextRef="#ctx0" brushRef="#br0">4792 12299 0,'0'-24'36,"0"0"-4,24 24-17,0 0 1,-1 0 0,1 0-8,-1 0-1,1 0 9,0 0-9,-1 0 1,24 0 0,1 0 0,22 0-1,1 0 1,24 0 0,-24 0 0,23 0 0,0 24-1,1 0 1,23-24 0,-24 23-1,24 1 2,24-1-2,-24-23 1,0 24 0,24 0-1,-48-1 2,24-23-3,-24 24 3,-23-24-2,24 23 1,-1 1-1,1-24 2,23 24-2,-24-1 2,24 1-2,24-1 2,-71 1-3,23 0 2,-23-24 0,23 23-1,-70-23 1,23 0 1,0 0-2,-23 24 2,-1-24-2,25 0 0,-25 0 8,1 0-6,-1 0-2,1 23 2,0-23-2,23 0 1,-24 0-1,1 0 1,0 0 0,-1 0-1,25 0 2,-25 0-2,1 0 1,-1 0 8,1 0 7,0 0 8,-1 0-8,1 0-7</inkml:trace>
    </iact:actionData>
  </iact:action>
  <iact:action type="add" startTime="2157">
    <iact:property name="dataType"/>
    <iact:actionData xml:id="d1">
      <inkml:trace xmlns:inkml="http://www.w3.org/2003/InkML" xml:id="stk1" contextRef="#ctx0" brushRef="#br0">10057 12535 0,'0'0'0,"23"0"36,24-24-29,1 0 1,-1 24-1,0-23 2,47-24-2,1 47 0,-1-48 1,1 25 0,-1-1 0,24 1 0,-23-1-1,-1 0 1,-23 1 0,-24 23 0,24-24 0,0 24-1,-48-24 1,48 24 0,-24 0 0,-23 0 0,23-23-1,0 23 1,-23 0 0,23 0-1,0 0 2,1-24-2,-1 24 1,0-23 0,-23 23-1,23 0 1,24-24 0,-48 24 0,24 0-1,1 0 0,22 0 2,-22 0-1,-25 0-1,24 0 1,1 0 0,-25 0 3,1 0-6,-1 0 11,1 0 16,0 0-10</inkml:trace>
    </iact:actionData>
  </iact:action>
  <iact:action type="add" startTime="3420">
    <iact:property name="dataType"/>
    <iact:actionData xml:id="d2">
      <inkml:trace xmlns:inkml="http://www.w3.org/2003/InkML" xml:id="stk2" contextRef="#ctx0" brushRef="#br0">14896 12299 0,'-24'0'61,"1"0"-46,-1 0-7,0 23 8,1 1 0,23-1-9,-24 1 2,24 0-4,0-1 4,-24 1-1,24-1 0,0 1 0,0 0 7,0-1 0,24-23 17,0 0-24,-1 0 6,1 0-6,0-23 39</inkml:trace>
    </iact:actionData>
  </iact:action>
  <iact:action type="add" startTime="4584">
    <iact:property name="dataType"/>
    <iact:actionData xml:id="d3">
      <inkml:trace xmlns:inkml="http://www.w3.org/2003/InkML" xml:id="stk3" contextRef="#ctx0" brushRef="#br0">16855 12228 0,'0'23'71,"-24"1"-57,24 0-7,-23-1 0,23 1 2,0-1-1,0 1-1,0 0 2,0-1-3,0 1 18,23-24 7,1 0-24,23 0 10,-23 0-10,-24-24 9,23 1-7,-23-1 5,24 24-6</inkml:trace>
    </iact:actionData>
  </iact:action>
  <iact:action type="add" startTime="5874">
    <iact:property name="dataType"/>
    <iact:actionData xml:id="d4">
      <inkml:trace xmlns:inkml="http://www.w3.org/2003/InkML" xml:id="stk4" contextRef="#ctx0" brushRef="#br0">20065 13927 0,'0'-23'10,"-23"23"2,-1 0-5,1 0 32,23 23-9,0 1-21,0 0 14,0-1-8,47-23 8,0 0-15,-23 0 8,23 0-8,-24-23 7,-23-1-7,24-23 0,-24 0-2,0-1 3,0 25-2,0-25 2,0 25 6,0-1-7,0 1 8,-24 23 7,1 23-7,-1 24-10,1 1 2,-1-1 0,0 0 0,24-23 0,0-1 0,0 1-1,0 0 9</inkml:trace>
    </iact:actionData>
  </iact:action>
</iact:actions>
</file>

<file path=ppt/ink/inkAction5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2-08T22:28:31.175"/>
    </inkml:context>
    <inkml:brush xml:id="br0">
      <inkml:brushProperty name="width" value="0.08819" units="cm"/>
      <inkml:brushProperty name="height" value="0.35278" units="cm"/>
      <inkml:brushProperty name="color" value="#002060"/>
      <inkml:brushProperty name="tip" value="rectangle"/>
      <inkml:brushProperty name="rasterOp" value="maskPen"/>
    </inkml:brush>
  </inkml:definitions>
  <iact:action type="add" startTime="707">
    <iact:property name="dataType"/>
    <iact:actionData xml:id="d0">
      <inkml:trace xmlns:inkml="http://www.w3.org/2003/InkML" xml:id="stk0" contextRef="#ctx0" brushRef="#br0">7720 12299 0,'-24'0'93,"0"0"-79,1 23 3,23 1-12,0-1 12,0 1-10,-24-24 1,24 24 0,0-1 15,0 1-8,0-1 1,0 1 0,24 0-10,-1-24 11,1 0-10,0 0 9,-1 0 0,1 0-9,-1 0 32,-23-24-31,0 0 0,0 1 23,0-1-7</inkml:trace>
    </iact:actionData>
  </iact:action>
  <iact:action type="add" startTime="1809">
    <iact:property name="dataType"/>
    <iact:actionData xml:id="d1">
      <inkml:trace xmlns:inkml="http://www.w3.org/2003/InkML" xml:id="stk1" contextRef="#ctx0" brushRef="#br0">9962 11921 0,'24'0'20,"-1"0"6,1 0-20,0 0 3,23 0-2,0 0 0,-23 0 1,23-24 0,-24 24 1,48 0-3,-24-23 2,24 23 0,-47 0 0,47-24-1,-48 24 1,48 0 0,0 0 1,-24 0-2,48 0 1,-1 0-1,0 0 1,24 0 0,-70 0-1,46 24 1,-23-24 0,0 0 0,-48 0 0,48 0-1,-24 0 0,0 0 9,-23 0-7,23 0-2,-23 0 2,0 0-3,23 0 4,0 0-4,-23-24 2,46 0-1,1 1 2,24-1-2,-48 24 2,24-23-2,-1-1 0,-22 24 1,22-24-1,-22 1 2,-1 23-1,0-24 0,0 24-1,-23 0 1,23 0-1,0 0 1,-23 0 0,0 0 0,-1 0 0,1 0 8,-1 0 0,1 0 6</inkml:trace>
    </iact:actionData>
  </iact:action>
  <iact:action type="add" startTime="3176">
    <iact:property name="dataType"/>
    <iact:actionData xml:id="d2">
      <inkml:trace xmlns:inkml="http://www.w3.org/2003/InkML" xml:id="stk2" contextRef="#ctx0" brushRef="#br0">14707 12015 0,'0'0'0,"23"0"14,1 0-8,0 0 1,23 0 2,-23 0-2,46 0 1,1 0 1,0 0-2,0 0 2,23-23-3,1 23 2,-72 0 0,72 0 0,-25 0 0,-22 0-1,23 0 2,-1 0-2,-22 0 0,46-24 1,0 0 0,24 1 0,48-1 0,-25-47-1,1 24 2,-24 0-3,0 0 2,-47 23 0,47-23 0,-47 23 0,23 24-1,1-23 1,-1 23 0,24 0-1,-24-24 1,-23 24 0,47 0 0,-23 0 1,-1 0-2,-23 0 2,0 0-3,0 0 2,-24 0 0,47 0-1,-23 0 2,0 0-2,0 0 1,-1 0-1,1 0 1,-24 0 0,24 0 0,0 0 0,-47 0 0,47 0-1,-1 0 2,-22 0-2,-1-23 0,24 23 1,-1-48-1,-46 48 1,23-23 0,0 23 0,1-24-1,-1 24 2,-24 0-1,1 0-1,23 0 1,-23 0 0,23 0-1,-23 0 3,-1 0-4,25 0 2,-25 0 0,1 0-1,-1 0 1,1 0-1,0 0 10,-1 0 6</inkml:trace>
    </iact:actionData>
  </iact:action>
</iact:actions>
</file>

<file path=ppt/ink/inkAction6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2-08T22:28:31.175"/>
    </inkml:context>
    <inkml:brush xml:id="br0">
      <inkml:brushProperty name="width" value="0.08819" units="cm"/>
      <inkml:brushProperty name="height" value="0.35278" units="cm"/>
      <inkml:brushProperty name="color" value="#002060"/>
      <inkml:brushProperty name="tip" value="rectangle"/>
      <inkml:brushProperty name="rasterOp" value="maskPen"/>
    </inkml:brush>
  </inkml:definitions>
  <iact:action type="add" startTime="585">
    <iact:property name="dataType"/>
    <iact:actionData xml:id="d0">
      <inkml:trace xmlns:inkml="http://www.w3.org/2003/InkML" xml:id="stk0" contextRef="#ctx0" brushRef="#br0">6964 11992 0,'24'0'101,"-1"0"-95,1 0 1,0 0 1,-1 0 0,1 0 0,-1 0-1,1 0 1,23 0 0,-23 0 0,47 0 0,-48 0 1,24 0-3,24 23 2,24-23 0,-48 0-1,47 24 2,1-24-2,-1 23 1,-23-23 0,47 0-1,-24 0 1,48 0 0,0 0 0,-24 0 0,-47 0-1,23 0 2,24 0-3,-47 0 3,0 0-2,-24 0 1,47 0 0,-23 0 0,-47 0 0,70 0-1,1 0 1,-48 0 0,47-23 0,1 23-1,23-24 1,-24 24-1,0 0 3,25-23-4,-25 23 2,-47 0 0,48 0-1,-1-24 1,-47 24 0,24 0 0,-24 0-1,0 0 1,24 0 0,0-24-1,-24 24 1,24 0 0,0 0 0,23 0 1,-23 0-2,0-23-1,0 23 3,23 0-1,-70 0-1,47 0 1,-48 0 0,1 0-1,23 0 2</inkml:trace>
    </iact:actionData>
  </iact:action>
  <iact:action type="add" startTime="2192">
    <iact:property name="dataType"/>
    <iact:actionData xml:id="d1">
      <inkml:trace xmlns:inkml="http://www.w3.org/2003/InkML" xml:id="stk1" contextRef="#ctx0" brushRef="#br0">12512 11968 0,'0'0'1,"23"0"43,24 0-36,-23 0-1,47 0 0,0 0 3,-1 0-3,25 0 0,-1 0 1,24 0 0,-23 0-1,23 0 1,-71 0 0,47 0 0,1 0-1,-24 0 1,-1 0 0,1 0-1,0 0 2,-24 0-2,24 0 2,-24 0-3,-23 0 2,23 0 1,48 24-3,-72-24 3,24 0-2,1 0 1,-1 0-1,0 0 2,-23 0-1,23 0-1,-24 0 1,25 0 1,-1 0-2,-24 0 2,1 0-3,0 0 2,-1 0-1,1 0 1,-1 0 0,1 0 16,0 0-9</inkml:trace>
    </iact:actionData>
  </iact:action>
  <iact:action type="add" startTime="3511">
    <iact:property name="dataType"/>
    <iact:actionData xml:id="d2">
      <inkml:trace xmlns:inkml="http://www.w3.org/2003/InkML" xml:id="stk2" contextRef="#ctx0" brushRef="#br0">18201 12133 0,'0'0'1,"-24"0"4,0 0 3,1 0 8,-1 0-8,1 0-1,-1 0 9,0 24-1,24 23 2,0-23-11,0 23 1,0 0 1,0-23 0,0-1 0,0 1 1,0 0 7,24-24-2,0 0 9,-1 0-15,1-48 0,-24 25-1,0-1 1,0 1 9,0-1-10,0 0 24</inkml:trace>
    </iact:actionData>
  </iact:action>
</iact:actions>
</file>

<file path=ppt/ink/inkAction7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2-08T22:28:31.175"/>
    </inkml:context>
    <inkml:brush xml:id="br0">
      <inkml:brushProperty name="width" value="0.08819" units="cm"/>
      <inkml:brushProperty name="height" value="0.35278" units="cm"/>
      <inkml:brushProperty name="color" value="#002060"/>
      <inkml:brushProperty name="tip" value="rectangle"/>
      <inkml:brushProperty name="rasterOp" value="maskPen"/>
    </inkml:brush>
  </inkml:definitions>
  <iact:action type="add" startTime="779">
    <iact:property name="dataType"/>
    <iact:actionData xml:id="d0">
      <inkml:trace xmlns:inkml="http://www.w3.org/2003/InkML" xml:id="stk0" contextRef="#ctx0" brushRef="#br0">7908 13266 0,'0'-23'40,"-47"23"-34,47-24 0,-23 24 4,-25 0-4,1 0 10,47-23-8,-23 23 7,-1 0-7,0 0 23,1 0 8,23 23-31,-24 24 7,24-23-7,0 23-1,0-23 2,-24 23-2,24-23 1,0-1 0,0 1 0,0 23-1,0-23 17,24-24-1,0 0-16,23-24 2,0-23-2,0 0 0,1-24 1,-25 0 0,24 24-1,-23 23 2,-24-23-1,24 23-1,-24 1 17,0-1-9,0 1 9,-24 23 22,0 0-21,1 23-11,23 1-7,0-1 1,-24 1-1,24 0 2,-23 23 6,23-24 1</inkml:trace>
    </iact:actionData>
  </iact:action>
  <iact:action type="add" startTime="2122">
    <iact:property name="dataType"/>
    <iact:actionData xml:id="d1">
      <inkml:trace xmlns:inkml="http://www.w3.org/2003/InkML" xml:id="stk1" contextRef="#ctx0" brushRef="#br0">9702 12464 0,'0'-24'23,"48"24"-17,-1-23 2,-24-1-1,1 24 1,23 0 0,-23 0 0,23-24-1,-23 24 1,23 0-1,0 0 2,-23 0-2,47-23 2,-1 23-2,-22 0 1,46 0 0,-23-24-1,-24 24 1,24-23-1,-24 23 1,0 0 0,-23 0 0,23-24 0,-23 24 0,-1-24-1,25 24 2,-1 0 6,-24 0-8,25 0 1,-1-23 0,-24 23 0,25 0-1,22-24 1,-22 24 0,-1 0-1,24-24 2,-24 24-1,24 0-1,-24 0 1,-24 0 0,48 0-1,-47 0 1,47 0 0,-24 0-1,-23 0 2,23 0-2,24 0 1,-24 0 7,-24 0-7,25 0 1,-1 0-2,0 0 9,-23 0-8,-1-23-1,1 23 1,-1 0-1,25 0 0,-25 0 2,1 0-2,-1 0 1,1 0-1,0 0 10,-1-24-2</inkml:trace>
    </iact:actionData>
  </iact:action>
  <iact:action type="add" startTime="3504">
    <iact:property name="dataType"/>
    <iact:actionData xml:id="d2">
      <inkml:trace xmlns:inkml="http://www.w3.org/2003/InkML" xml:id="stk2" contextRef="#ctx0" brushRef="#br0">15061 12015 0,'0'0'0,"-24"0"5,1 0 19,-24 0-17,47 24 2,-48-1 6,48 1-8,-23-24 10,-1 0-11,24 24 4,0-1-4,-23 1 9,23 23 1,0-23-8,0-1 7,0 1-7,0 0 8,23-24 0,1 0 7,-1 0-14,1 0-4,-24-24 12,0 0-10,24 1 0,-24-1 2,0 0-1,0 1 7,0-1-8,0 1 1,0-1 32,0 0-17,0 72 39,0-1-47,0-24-7,0 1 7,0 0 1</inkml:trace>
    </iact:actionData>
  </iact:action>
  <iact:action type="add" startTime="4636">
    <iact:property name="dataType"/>
    <iact:actionData xml:id="d3">
      <inkml:trace xmlns:inkml="http://www.w3.org/2003/InkML" xml:id="stk3" contextRef="#ctx0" brushRef="#br0">17516 12110 0,'-24'0'63,"1"0"-49,-1 0 10,1 0-10,23 23 3,-24 1-11,0-1 1,24 1 1,0 0 0,0 23 0,0-23 0,0-1 0,0 1 0,0-1-1,0 1 1,0 0 0,0-1-1,24-23 40,0 0-39,-1 0 6,-23-23 19,0-1-26,24 24 1,-24-24 0,0 1-1,0-1 9,0 1-9,0-1 1,0 0 23</inkml:trace>
    </iact:actionData>
  </iact:action>
</iact:actions>
</file>

<file path=ppt/ink/inkAction8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2-08T22:28:31.175"/>
    </inkml:context>
    <inkml:brush xml:id="br0">
      <inkml:brushProperty name="width" value="0.08819" units="cm"/>
      <inkml:brushProperty name="height" value="0.35278" units="cm"/>
      <inkml:brushProperty name="color" value="#002060"/>
      <inkml:brushProperty name="tip" value="rectangle"/>
      <inkml:brushProperty name="rasterOp" value="maskPen"/>
    </inkml:brush>
  </inkml:definitions>
  <iact:action type="add" startTime="864">
    <iact:property name="dataType"/>
    <iact:actionData xml:id="d0">
      <inkml:trace xmlns:inkml="http://www.w3.org/2003/InkML" xml:id="stk0" contextRef="#ctx0" brushRef="#br0">4226 12204 0,'0'-24'78,"23"24"-56,1-23-14,23 23 7,-23 0-7,-1 0-1,25 0 1,-1 0 0,0 0-1,0 0 1,1 0 0,-1 0-1,-24 0 1,25 0 1,22 0-2,-22 0 1,22 0-1,25 0 2,-48 0-2,47 0 2,24 0-3,1 0 2,-25 0 0,0 0-1,24 0 2,0 0-3,-23 23 3,23-23-1,-24 24-1,1 0 1,23-1 0,-24 1 0,-23 0 1,0-1-3,0 1 3,23-1-2,-23 1 0,0 0 1,0-1 0,-24-23 0,0 24-1,24-1 1,-48-23 0,1 0-1,0 0 2,-1 0 22,1 0-23,-1 0-1,1 0 9,0 0 31</inkml:trace>
    </iact:actionData>
  </iact:action>
  <iact:action type="add" startTime="2215">
    <iact:property name="dataType"/>
    <iact:actionData xml:id="d1">
      <inkml:trace xmlns:inkml="http://www.w3.org/2003/InkML" xml:id="stk1" contextRef="#ctx0" brushRef="#br0">8805 12062 0,'24'0'54,"0"0"-48,-1 0 2,24 0-1,-23-23 1,23 23 0,0 0 0,-23 0-1,47 0 1,0 0 0,-48 0 0,72 0-1,-24 0 1,-24 0 0,47 0 1,-23-24-2,-24 24 0,24 0 2,-24 0-3,0-23 2,1 23 0,-1 0 0,-24 0 8,25-24-9,-25 24 1,1 0-1,0 0 2,-1 0-2,24-24 2,-23 24-3,23 0 2,0-23 1,-23 23-2,23-24 1,24 24-1,-47-47 1,46 23 0,-22 24 0,-25 0 0,48-23-1,-24-1 1,0 1 0,-23 23-1,0-24 2,-1 24-2,1 0 1,0 0-1,-1 0 1,1 0 15,-1-24-15,1 24 16,0 0-7,-1 0-3</inkml:trace>
    </iact:actionData>
  </iact:action>
  <iact:action type="add" startTime="3495">
    <iact:property name="dataType"/>
    <iact:actionData xml:id="d2">
      <inkml:trace xmlns:inkml="http://www.w3.org/2003/InkML" xml:id="stk2" contextRef="#ctx0" brushRef="#br0">13267 11803 0,'-24'0'61,"1"23"-46,23 1 8,-24-24-7,24 24-8,0-1-1,0 1 0,0-1 18,0 1-11,24-48 57,-24 1-48,0-1-8,23 24-7,-23-23 7</inkml:trace>
    </iact:actionData>
  </iact:action>
  <iact:action type="add" startTime="4759">
    <iact:property name="dataType"/>
    <iact:actionData xml:id="d3">
      <inkml:trace xmlns:inkml="http://www.w3.org/2003/InkML" xml:id="stk3" contextRef="#ctx0" brushRef="#br0">15061 11897 0,'24'0'8,"23"0"-1,-47-23 0,47 23 2,0 0-2,0-24 8,-23 24-7,0 0-1,23 0 1,-24 0 1,1 0-1,0 0-2,-1 0 2,24 0 0,-23 0 0,0 0 0,-1 0-1,25 0 2,-1 0-2,0 0 1,0 0-1,24 0 1,-24 0 0,24 0 0,-24 0 0,0 0 0,24 0-1,0 0 1,-47 0 0,46 0-1,-22-24 1,-1 24 0,0 0 1,24-23-3,-47 23 3,70 0-3,-23 0 3,-48 0-1,48 0 0,0 0 0,-24-24-1,24 24 1,-24 0 0,0 0-1,24 0 0,-23 0 2,-25 0-2,48-23 2,-24 23-2,-23 0 0,23 0 1,-23-24 0,23 24 1,24 0-2,-48 0 1,24 0-1,1 0 1,-25-24 1,1 24-2,-1 0 0,25 0 2,-1-23-2,0 23 9,0-24-7,-23 24-3,23 0 1,-23 0 1,-1 0 0,25 0 0,-25 0 0,1 0-1,23 0 1,-23 0 0,23 0 0,-24 0 0,1 0-1,0 0 3,-1 0-5,24 0 3,-23 0 1,23 24-2,0-1 1,1 1 0,-25-24-1,24 47 0,1-23 2,-48-1-1,47 1-1,0 0 1,-47-1 1,24 1-2,-1-24 1,1 0-1,-24 23 0,24-23 18</inkml:trace>
    </iact:actionData>
  </iact:action>
  <iact:action type="add" startTime="6428">
    <iact:property name="dataType"/>
    <iact:actionData xml:id="d4">
      <inkml:trace xmlns:inkml="http://www.w3.org/2003/InkML" xml:id="stk4" contextRef="#ctx0" brushRef="#br0">21104 11803 0,'-24'0'46,"24"23"46,0 1-68,48-24-17,-25 0 17,1 0-17,0-24 2,-24 1 7,0-24-10,0-1 11,-24 48 44,0 0-54</inkml:trace>
    </iact:actionData>
  </iact:action>
</iact:actions>
</file>

<file path=ppt/ink/inkAction9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2-08T22:28:31.175"/>
    </inkml:context>
    <inkml:brush xml:id="br0">
      <inkml:brushProperty name="width" value="0.08819" units="cm"/>
      <inkml:brushProperty name="height" value="0.35278" units="cm"/>
      <inkml:brushProperty name="color" value="#002060"/>
      <inkml:brushProperty name="tip" value="rectangle"/>
      <inkml:brushProperty name="rasterOp" value="maskPen"/>
    </inkml:brush>
  </inkml:definitions>
  <iact:action type="add" startTime="1121">
    <iact:property name="dataType"/>
    <iact:actionData xml:id="d0">
      <inkml:trace xmlns:inkml="http://www.w3.org/2003/InkML" xml:id="stk0" contextRef="#ctx0" brushRef="#br0">7861 12535 0,'0'-24'46,"0"0"7,24 24-30,-1 0 9,1 0-17,-24 24 55,0 0-64,0-1 3,0 24-1,0 1 7,-47-25-7,23-23 0,1 24 0,-1-1-1,0-23 2,1 0-3,-1 0 10,24-23 39,0-1-24,0 1-7,24 23-10,-1 0-6,1-24 0</inkml:trace>
    </iact:actionData>
  </iact:action>
  <iact:action type="add" startTime="2347">
    <iact:property name="dataType"/>
    <iact:actionData xml:id="d1">
      <inkml:trace xmlns:inkml="http://www.w3.org/2003/InkML" xml:id="stk1" contextRef="#ctx0" brushRef="#br0">10387 12464 0,'47'0'90,"-23"0"-72,23 0-12,-23 0 10,-1 23-7,1-23 6,-24 24 62,0 0-68,0-1-3,-24-23 2,1 24-1,-1-24 1,-23 23 0,0-23 8</inkml:trace>
    </iact:actionData>
  </iact:action>
  <iact:action type="add" startTime="3642">
    <iact:property name="dataType"/>
    <iact:actionData xml:id="d2">
      <inkml:trace xmlns:inkml="http://www.w3.org/2003/InkML" xml:id="stk2" contextRef="#ctx0" brushRef="#br0">13102 12204 0,'0'-24'23,"0"1"-1,70-1-6,-22 1-8,23 23 0,-1-24-1,25 0 1,-24 1 0,23-1 0,0 24-1,1-23 2,-24 23-3,-24 0 2,24 0 1,0 0-2,-24 0 1,0 0 0,-23 0-1,70-24 1,-47 24 0,-23 0 0,23 0 0,24 0-1,-48 0 2,25 0-2,22 0 0,-46 0 2,70 0-2,-23 0 1,-23 0-1,70 0 1,-48 0-1,1 0 2,0 0-2,23 0 1,-46 0 0,-1 0 1,0 0-3,0 0 3,0 0 7,-23 0-2,0 0-6,-1 0 86</inkml:trace>
    </iact:actionData>
  </iact:action>
  <iact:action type="add" startTime="5008">
    <iact:property name="dataType"/>
    <iact:actionData xml:id="d3">
      <inkml:trace xmlns:inkml="http://www.w3.org/2003/InkML" xml:id="stk3" contextRef="#ctx0" brushRef="#br0">18153 12180 0,'0'-23'22,"0"-1"-14,48 24 23,-25 0-16,1 0-7,-24 24 101,0-1-101,-24-23-1,24 24 1,-47 0 0,0-1 0,0-23 8,23 0-10,-23 0 11,70 0 76,1 0-86,-24-23 1,24 23 0</inkml:trace>
    </iact:actionData>
  </iact:action>
</iact:action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7.png"/><Relationship Id="rId5" Type="http://schemas.openxmlformats.org/officeDocument/2006/relationships/image" Target="../media/image8.png"/><Relationship Id="rId4" Type="http://schemas.microsoft.com/office/2011/relationships/inkAction" Target="../ink/inkAction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7.png"/><Relationship Id="rId5" Type="http://schemas.openxmlformats.org/officeDocument/2006/relationships/image" Target="../media/image9.png"/><Relationship Id="rId4" Type="http://schemas.microsoft.com/office/2011/relationships/inkAction" Target="../ink/inkAction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7.png"/><Relationship Id="rId5" Type="http://schemas.openxmlformats.org/officeDocument/2006/relationships/image" Target="../media/image10.png"/><Relationship Id="rId4" Type="http://schemas.microsoft.com/office/2011/relationships/inkAction" Target="../ink/inkAction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7.png"/><Relationship Id="rId5" Type="http://schemas.openxmlformats.org/officeDocument/2006/relationships/image" Target="../media/image11.png"/><Relationship Id="rId4" Type="http://schemas.microsoft.com/office/2011/relationships/inkAction" Target="../ink/inkAction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7.png"/><Relationship Id="rId5" Type="http://schemas.openxmlformats.org/officeDocument/2006/relationships/image" Target="../media/image12.png"/><Relationship Id="rId4" Type="http://schemas.microsoft.com/office/2011/relationships/inkAction" Target="../ink/inkAction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7.png"/><Relationship Id="rId5" Type="http://schemas.openxmlformats.org/officeDocument/2006/relationships/image" Target="../media/image13.png"/><Relationship Id="rId4" Type="http://schemas.microsoft.com/office/2011/relationships/inkAction" Target="../ink/inkAction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7.png"/><Relationship Id="rId5" Type="http://schemas.openxmlformats.org/officeDocument/2006/relationships/image" Target="../media/image14.png"/><Relationship Id="rId4" Type="http://schemas.microsoft.com/office/2011/relationships/inkAction" Target="../ink/inkAction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7.png"/><Relationship Id="rId5" Type="http://schemas.openxmlformats.org/officeDocument/2006/relationships/image" Target="../media/image15.png"/><Relationship Id="rId4" Type="http://schemas.microsoft.com/office/2011/relationships/inkAction" Target="../ink/inkAction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7.png"/><Relationship Id="rId5" Type="http://schemas.openxmlformats.org/officeDocument/2006/relationships/image" Target="../media/image16.png"/><Relationship Id="rId4" Type="http://schemas.microsoft.com/office/2011/relationships/inkAction" Target="../ink/inkAction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5" Type="http://schemas.openxmlformats.org/officeDocument/2006/relationships/image" Target="../media/image7.png"/><Relationship Id="rId4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C612ECF-920F-4A93-8A4B-169A5E9F164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45073" y="1790558"/>
            <a:ext cx="2453853" cy="3276884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433EF1BB-BF64-42EB-A0CD-1BF3372EC77A}"/>
              </a:ext>
            </a:extLst>
          </p:cNvPr>
          <p:cNvSpPr/>
          <p:nvPr/>
        </p:nvSpPr>
        <p:spPr>
          <a:xfrm>
            <a:off x="328474" y="346229"/>
            <a:ext cx="8469297" cy="6214369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3A4EC13-28D5-4E64-941B-55F96329E21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24079" y="2067244"/>
            <a:ext cx="3078085" cy="411048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501B494-E359-4D4B-9E06-1C599A625853}"/>
              </a:ext>
            </a:extLst>
          </p:cNvPr>
          <p:cNvSpPr txBox="1"/>
          <p:nvPr/>
        </p:nvSpPr>
        <p:spPr>
          <a:xfrm>
            <a:off x="3977195" y="497584"/>
            <a:ext cx="29207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 err="1"/>
              <a:t>ir</a:t>
            </a:r>
            <a:endParaRPr lang="en-GB" sz="9600" dirty="0"/>
          </a:p>
        </p:txBody>
      </p:sp>
      <p:pic>
        <p:nvPicPr>
          <p:cNvPr id="9" name="Audio 8">
            <a:hlinkClick r:id="" action="ppaction://media"/>
            <a:extLst>
              <a:ext uri="{FF2B5EF4-FFF2-40B4-BE49-F238E27FC236}">
                <a16:creationId xmlns:a16="http://schemas.microsoft.com/office/drawing/2014/main" id="{165DDBF5-8928-43C3-8D66-4E8AD27AA03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4086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Tm="35039">
        <p:fade/>
      </p:transition>
    </mc:Choice>
    <mc:Fallback>
      <p:transition advTm="3503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g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ir</a:t>
            </a:r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l</a:t>
            </a:r>
            <a:endParaRPr lang="en-GB" sz="17000" dirty="0">
              <a:ln w="28575">
                <a:noFill/>
              </a:ln>
              <a:solidFill>
                <a:srgbClr val="18A0DB"/>
              </a:solidFill>
            </a:endParaRPr>
          </a:p>
        </p:txBody>
      </p:sp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4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6000EB9B-2DF1-4781-A9C5-1C23D949D6A1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3373920" y="4622760"/>
              <a:ext cx="2838600" cy="442440"/>
            </p14:xfrm>
          </p:contentPart>
        </mc:Choice>
        <mc:Fallback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6000EB9B-2DF1-4781-A9C5-1C23D949D6A1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3358080" y="4559400"/>
                <a:ext cx="2869920" cy="569160"/>
              </a:xfrm>
              <a:prstGeom prst="rect">
                <a:avLst/>
              </a:prstGeom>
            </p:spPr>
          </p:pic>
        </mc:Fallback>
      </mc:AlternateContent>
      <p:pic>
        <p:nvPicPr>
          <p:cNvPr id="10" name="Audio 9">
            <a:hlinkClick r:id="" action="ppaction://media"/>
            <a:extLst>
              <a:ext uri="{FF2B5EF4-FFF2-40B4-BE49-F238E27FC236}">
                <a16:creationId xmlns:a16="http://schemas.microsoft.com/office/drawing/2014/main" id="{19529C8D-2A7E-4E87-847E-1CF1C33A83F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93638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Tm="8051">
        <p:fade/>
      </p:transition>
    </mc:Choice>
    <mc:Fallback>
      <p:transition advTm="805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b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ir</a:t>
            </a:r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d</a:t>
            </a:r>
          </a:p>
        </p:txBody>
      </p:sp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4">
            <p14:nvContentPartPr>
              <p14:cNvPr id="10" name="Ink 9">
                <a:extLst>
                  <a:ext uri="{FF2B5EF4-FFF2-40B4-BE49-F238E27FC236}">
                    <a16:creationId xmlns:a16="http://schemas.microsoft.com/office/drawing/2014/main" id="{D479EEDE-2E3E-470F-BBDF-AB31F64ED330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3119040" y="4376520"/>
              <a:ext cx="2779200" cy="289080"/>
            </p14:xfrm>
          </p:contentPart>
        </mc:Choice>
        <mc:Fallback>
          <p:pic>
            <p:nvPicPr>
              <p:cNvPr id="10" name="Ink 9">
                <a:extLst>
                  <a:ext uri="{FF2B5EF4-FFF2-40B4-BE49-F238E27FC236}">
                    <a16:creationId xmlns:a16="http://schemas.microsoft.com/office/drawing/2014/main" id="{D479EEDE-2E3E-470F-BBDF-AB31F64ED330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3103200" y="4313160"/>
                <a:ext cx="2810520" cy="415800"/>
              </a:xfrm>
              <a:prstGeom prst="rect">
                <a:avLst/>
              </a:prstGeom>
            </p:spPr>
          </p:pic>
        </mc:Fallback>
      </mc:AlternateContent>
      <p:pic>
        <p:nvPicPr>
          <p:cNvPr id="11" name="Audio 10">
            <a:hlinkClick r:id="" action="ppaction://media"/>
            <a:extLst>
              <a:ext uri="{FF2B5EF4-FFF2-40B4-BE49-F238E27FC236}">
                <a16:creationId xmlns:a16="http://schemas.microsoft.com/office/drawing/2014/main" id="{99CE617E-E8F5-4B26-BB60-551DFA6588A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1642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Tm="6641">
        <p:fade/>
      </p:transition>
    </mc:Choice>
    <mc:Fallback>
      <p:transition advTm="664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sh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ir</a:t>
            </a:r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t</a:t>
            </a:r>
            <a:endParaRPr lang="en-GB" sz="17000" dirty="0">
              <a:ln w="28575">
                <a:noFill/>
              </a:ln>
              <a:solidFill>
                <a:srgbClr val="18A0DB"/>
              </a:solidFill>
            </a:endParaRPr>
          </a:p>
        </p:txBody>
      </p:sp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4">
            <p14:nvContentPartPr>
              <p14:cNvPr id="5" name="Ink 4">
                <a:extLst>
                  <a:ext uri="{FF2B5EF4-FFF2-40B4-BE49-F238E27FC236}">
                    <a16:creationId xmlns:a16="http://schemas.microsoft.com/office/drawing/2014/main" id="{BD0F3FA4-259A-45F6-968B-D52BBF640F91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719440" y="4520880"/>
              <a:ext cx="3918240" cy="187560"/>
            </p14:xfrm>
          </p:contentPart>
        </mc:Choice>
        <mc:Fallback>
          <p:pic>
            <p:nvPicPr>
              <p:cNvPr id="5" name="Ink 4">
                <a:extLst>
                  <a:ext uri="{FF2B5EF4-FFF2-40B4-BE49-F238E27FC236}">
                    <a16:creationId xmlns:a16="http://schemas.microsoft.com/office/drawing/2014/main" id="{BD0F3FA4-259A-45F6-968B-D52BBF640F91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2703600" y="4457520"/>
                <a:ext cx="3949560" cy="314280"/>
              </a:xfrm>
              <a:prstGeom prst="rect">
                <a:avLst/>
              </a:prstGeom>
            </p:spPr>
          </p:pic>
        </mc:Fallback>
      </mc:AlternateContent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BE6BF45D-2982-46FC-AAB3-1E7960082C5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8080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Tm="7214">
        <p:fade/>
      </p:transition>
    </mc:Choice>
    <mc:Fallback>
      <p:transition advTm="721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th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ir</a:t>
            </a:r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sty</a:t>
            </a:r>
            <a:endParaRPr lang="en-GB" sz="17000" dirty="0">
              <a:ln w="28575">
                <a:noFill/>
              </a:ln>
              <a:solidFill>
                <a:srgbClr val="18A0DB"/>
              </a:solidFill>
            </a:endParaRPr>
          </a:p>
        </p:txBody>
      </p:sp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4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85CAFB1E-DD03-420B-A575-69890A635D2D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1725120" y="4350960"/>
              <a:ext cx="5549760" cy="688680"/>
            </p14:xfrm>
          </p:contentPart>
        </mc:Choice>
        <mc:Fallback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85CAFB1E-DD03-420B-A575-69890A635D2D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709280" y="4287600"/>
                <a:ext cx="5581080" cy="815400"/>
              </a:xfrm>
              <a:prstGeom prst="rect">
                <a:avLst/>
              </a:prstGeom>
            </p:spPr>
          </p:pic>
        </mc:Fallback>
      </mc:AlternateContent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9ACE22B4-F334-405D-AA97-C71622A5734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1260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Tm="19347">
        <p:fade/>
      </p:transition>
    </mc:Choice>
    <mc:Fallback>
      <p:transition advTm="1934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b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ir</a:t>
            </a:r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th</a:t>
            </a:r>
            <a:endParaRPr lang="en-GB" sz="17000" dirty="0">
              <a:ln w="28575">
                <a:noFill/>
              </a:ln>
              <a:solidFill>
                <a:srgbClr val="18A0DB"/>
              </a:solidFill>
            </a:endParaRPr>
          </a:p>
        </p:txBody>
      </p:sp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4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E6FA90C9-0197-4BDD-9B97-FBB736BBE4BD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745000" y="4113000"/>
              <a:ext cx="4376880" cy="399960"/>
            </p14:xfrm>
          </p:contentPart>
        </mc:Choice>
        <mc:Fallback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E6FA90C9-0197-4BDD-9B97-FBB736BBE4BD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2729160" y="4049640"/>
                <a:ext cx="4408200" cy="526680"/>
              </a:xfrm>
              <a:prstGeom prst="rect">
                <a:avLst/>
              </a:prstGeom>
            </p:spPr>
          </p:pic>
        </mc:Fallback>
      </mc:AlternateContent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6AAF422A-88E8-4A8D-8990-C9DFEA236F5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21560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Tm="13691">
        <p:fade/>
      </p:transition>
    </mc:Choice>
    <mc:Fallback>
      <p:transition advTm="1369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th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ir</a:t>
            </a:r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d</a:t>
            </a:r>
            <a:endParaRPr lang="en-GB" sz="17000" dirty="0">
              <a:ln w="28575">
                <a:noFill/>
              </a:ln>
              <a:solidFill>
                <a:srgbClr val="18A0DB"/>
              </a:solidFill>
            </a:endParaRPr>
          </a:p>
        </p:txBody>
      </p:sp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4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9843C9B8-0B5B-4DEC-B31F-B57DEA9A3E25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507040" y="4291560"/>
              <a:ext cx="4045680" cy="178920"/>
            </p14:xfrm>
          </p:contentPart>
        </mc:Choice>
        <mc:Fallback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9843C9B8-0B5B-4DEC-B31F-B57DEA9A3E25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2491200" y="4228200"/>
                <a:ext cx="4077000" cy="30564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074CDDA7-8BFC-4F5C-AE24-4CFA89011A9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1887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Tm="6267">
        <p:fade/>
      </p:transition>
    </mc:Choice>
    <mc:Fallback>
      <p:transition advTm="626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f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ir</a:t>
            </a:r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st</a:t>
            </a:r>
          </a:p>
        </p:txBody>
      </p:sp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4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5B1964CF-C0A9-42E5-8893-CE0BCDF37145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736360" y="4325400"/>
              <a:ext cx="3569760" cy="552960"/>
            </p14:xfrm>
          </p:contentPart>
        </mc:Choice>
        <mc:Fallback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5B1964CF-C0A9-42E5-8893-CE0BCDF37145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2720520" y="4262040"/>
                <a:ext cx="3601080" cy="67968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E14CF73F-547A-4CD5-9BAB-B2FCF93F2DE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073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Tm="7260">
        <p:fade/>
      </p:transition>
    </mc:Choice>
    <mc:Fallback>
      <p:transition advTm="726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5000" dirty="0">
                <a:ln w="28575">
                  <a:noFill/>
                </a:ln>
                <a:solidFill>
                  <a:schemeClr val="tx1"/>
                </a:solidFill>
              </a:rPr>
              <a:t>th</a:t>
            </a:r>
            <a:r>
              <a:rPr lang="en-GB" sz="15000" dirty="0">
                <a:ln w="28575">
                  <a:noFill/>
                </a:ln>
                <a:solidFill>
                  <a:srgbClr val="18A0DB"/>
                </a:solidFill>
              </a:rPr>
              <a:t>ir</a:t>
            </a:r>
            <a:r>
              <a:rPr lang="en-GB" sz="15000" dirty="0">
                <a:ln w="28575">
                  <a:noFill/>
                </a:ln>
                <a:solidFill>
                  <a:schemeClr val="tx1"/>
                </a:solidFill>
              </a:rPr>
              <a:t>teen</a:t>
            </a:r>
            <a:endParaRPr lang="en-GB" sz="15000" dirty="0">
              <a:ln w="28575">
                <a:noFill/>
              </a:ln>
              <a:solidFill>
                <a:srgbClr val="18A0DB"/>
              </a:solidFill>
            </a:endParaRPr>
          </a:p>
        </p:txBody>
      </p:sp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4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AFD41BDB-DB69-4680-ABDF-0F16F79B31C1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1521360" y="4197960"/>
              <a:ext cx="6110640" cy="297720"/>
            </p14:xfrm>
          </p:contentPart>
        </mc:Choice>
        <mc:Fallback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AFD41BDB-DB69-4680-ABDF-0F16F79B31C1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505520" y="4134600"/>
                <a:ext cx="6141960" cy="42444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0C4D1BFA-7832-49A5-89FB-C33FDD70B6F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68124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Tm="25275">
        <p:fade/>
      </p:transition>
    </mc:Choice>
    <mc:Fallback>
      <p:transition advTm="2527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sk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ir</a:t>
            </a:r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t</a:t>
            </a:r>
            <a:endParaRPr lang="en-GB" sz="17000" dirty="0">
              <a:ln w="28575">
                <a:noFill/>
              </a:ln>
              <a:solidFill>
                <a:srgbClr val="18A0DB"/>
              </a:solidFill>
            </a:endParaRPr>
          </a:p>
        </p:txBody>
      </p:sp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4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E4A36880-06F5-4470-9342-3A2703023882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787480" y="4308480"/>
              <a:ext cx="3782160" cy="272160"/>
            </p14:xfrm>
          </p:contentPart>
        </mc:Choice>
        <mc:Fallback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E4A36880-06F5-4470-9342-3A2703023882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2771640" y="4245120"/>
                <a:ext cx="3813480" cy="39888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A6135FC3-B9FC-409C-8341-6511098EDA1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97049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Tm="7523">
        <p:fade/>
      </p:transition>
    </mc:Choice>
    <mc:Fallback>
      <p:transition advTm="752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D48EA5E-3DE5-4E9B-8BA8-3FC4D2E2309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0223" y="613322"/>
            <a:ext cx="4824033" cy="5567999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348142B-FCC0-4C27-BE3A-8E1C24A1D223}"/>
              </a:ext>
            </a:extLst>
          </p:cNvPr>
          <p:cNvSpPr txBox="1"/>
          <p:nvPr/>
        </p:nvSpPr>
        <p:spPr>
          <a:xfrm>
            <a:off x="5566300" y="763480"/>
            <a:ext cx="316932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Read the story and circle all the words that contain the ‘</a:t>
            </a:r>
            <a:r>
              <a:rPr lang="en-GB" sz="2400" dirty="0" err="1"/>
              <a:t>ir</a:t>
            </a:r>
            <a:r>
              <a:rPr lang="en-GB" sz="2400" dirty="0"/>
              <a:t>’ digraph.</a:t>
            </a:r>
          </a:p>
          <a:p>
            <a:endParaRPr lang="en-GB" sz="2400" dirty="0"/>
          </a:p>
          <a:p>
            <a:r>
              <a:rPr lang="en-GB" sz="2400" dirty="0"/>
              <a:t>Choose ten different circled words and write them in the grid at the bottom of the page.</a:t>
            </a:r>
          </a:p>
          <a:p>
            <a:endParaRPr lang="en-GB" sz="2400" dirty="0"/>
          </a:p>
          <a:p>
            <a:r>
              <a:rPr lang="en-GB" sz="2400" dirty="0"/>
              <a:t>Choose 3 words and write a sentence for each word.</a:t>
            </a: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8982C8AE-050C-4104-9316-B11A720E10E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5662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Tm="65868">
        <p:fade/>
      </p:transition>
    </mc:Choice>
    <mc:Fallback>
      <p:transition advTm="6586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155</TotalTime>
  <Words>55</Words>
  <Application>Microsoft Office PowerPoint</Application>
  <PresentationFormat>On-screen Show (4:3)</PresentationFormat>
  <Paragraphs>15</Paragraphs>
  <Slides>11</Slides>
  <Notes>0</Notes>
  <HiddenSlides>0</HiddenSlides>
  <MMClips>11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Twinkl</vt:lpstr>
      <vt:lpstr>Office Theme</vt:lpstr>
      <vt:lpstr>PowerPoint Presentation</vt:lpstr>
      <vt:lpstr>girl</vt:lpstr>
      <vt:lpstr>bird</vt:lpstr>
      <vt:lpstr>shirt</vt:lpstr>
      <vt:lpstr>thirsty</vt:lpstr>
      <vt:lpstr>birth</vt:lpstr>
      <vt:lpstr>third</vt:lpstr>
      <vt:lpstr>first</vt:lpstr>
      <vt:lpstr>thirteen</vt:lpstr>
      <vt:lpstr>skirt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Ruby Cunningham</dc:creator>
  <cp:lastModifiedBy>J. West</cp:lastModifiedBy>
  <cp:revision>13</cp:revision>
  <dcterms:created xsi:type="dcterms:W3CDTF">2020-06-12T09:48:05Z</dcterms:created>
  <dcterms:modified xsi:type="dcterms:W3CDTF">2021-02-08T22:53:23Z</dcterms:modified>
</cp:coreProperties>
</file>