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tags/tag14.xml" ContentType="application/vnd.openxmlformats-officedocument.presentationml.tags+xml"/>
  <Override PartName="/ppt/notesSlides/notesSlide4.xml" ContentType="application/vnd.openxmlformats-officedocument.presentationml.notesSlide+xml"/>
  <Override PartName="/ppt/tags/tag15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645" r:id="rId2"/>
    <p:sldId id="674" r:id="rId3"/>
    <p:sldId id="644" r:id="rId4"/>
    <p:sldId id="750" r:id="rId5"/>
    <p:sldId id="274" r:id="rId6"/>
    <p:sldId id="841" r:id="rId7"/>
    <p:sldId id="270" r:id="rId8"/>
    <p:sldId id="842" r:id="rId9"/>
    <p:sldId id="271" r:id="rId10"/>
    <p:sldId id="272" r:id="rId11"/>
    <p:sldId id="273" r:id="rId12"/>
    <p:sldId id="275" r:id="rId13"/>
    <p:sldId id="276" r:id="rId14"/>
    <p:sldId id="277" r:id="rId15"/>
    <p:sldId id="278" r:id="rId16"/>
    <p:sldId id="280" r:id="rId17"/>
    <p:sldId id="839" r:id="rId18"/>
    <p:sldId id="838" r:id="rId19"/>
    <p:sldId id="843" r:id="rId20"/>
    <p:sldId id="844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608"/>
    <p:restoredTop sz="96291"/>
  </p:normalViewPr>
  <p:slideViewPr>
    <p:cSldViewPr snapToGrid="0" snapToObjects="1">
      <p:cViewPr>
        <p:scale>
          <a:sx n="97" d="100"/>
          <a:sy n="97" d="100"/>
        </p:scale>
        <p:origin x="144" y="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0AC915-EB00-4D46-B7D4-E929CEFA8393}" type="datetimeFigureOut">
              <a:rPr lang="en-US" smtClean="0"/>
              <a:t>2/9/21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5F245F-CE44-334C-BD3F-1B7E3807A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179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09067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0007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221395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6427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343934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4724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D90F-50CE-AE4D-B38F-655A7E1B2D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158289-F4B6-8945-AACB-9ABF389995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D2413B-D4E1-7245-AB2A-C465C2215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766036-B6C1-634D-9AB4-F8EE2C922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25C1F0-F498-FC45-8893-47D39B134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57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FB0EC-2EB3-C24B-BD35-6ECB7172B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014B4A-0A5A-4F42-9D7C-696EDC5CF3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BE8DC-0CF5-C041-8558-E95798709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47DADE-C216-2949-9841-7E639C1E2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1D4A6F-769F-DA4E-A317-69E43770B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267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A5B4C-C9E2-3E4A-BD83-00CB49CEB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FFE8B6-5E24-8A42-BA34-35C449D298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DA27CA-E3BC-624A-BAF2-FEC9C1710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202DA-5A28-D443-8062-38591DC5B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2528EB-846D-104C-AF2E-F23B8C44A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865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103DAD-41E7-C64E-911C-5AC1CACC0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57BBA-C0B8-0E4A-9C2C-16875F83D8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5F027E-7A83-5448-A57D-34CE21E26C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B16932-B4F7-2945-B197-89A29ABB2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2/9/21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6E3FE5-D91E-4C41-B58D-F00026232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B03A36-C3C4-ED4B-956B-EB20C5F8C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853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CF4D-FE64-3146-B94C-29B566AC0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EEAB3-E1A8-F44F-8254-9403C32225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41427B-4B95-784E-A1A3-D6B7E67B73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E4D2EA-D967-7D40-94A2-C3E6C48BA9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73C32D-0F6C-AD4D-B077-49882CE728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6297FA-2A8D-5B4A-A436-9A01ED46F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2/9/21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C97DF7-E054-B140-A06C-E8FBF3BF2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74E9DD-BA29-634C-817E-133887DC5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957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711BE-C356-1D49-8FE0-8BCE0F371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FC72A5-EAE1-5347-956E-5AE4C7014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2/9/21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F6B862-4403-AE48-B911-49C08C2E4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297B4E-DB79-6B4A-8989-24E6AE29D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844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C97703-5B78-3E4B-993D-F255161A6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2/9/21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005957-925D-5A46-9BD6-900A5FE5A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E0B7BE-4DE4-8544-9FA2-3AD9B5F94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003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22DC3-F096-4E49-B98D-35B1A408B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114EF-3FB1-8A43-94A0-C767EFE64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8CB5D9-535C-AC44-8BA6-102EC46C12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E488FC-BE26-A34F-A160-4B798CC98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2/9/21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86B253-E6FB-0E47-9FB7-86CFE1909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375716-9FB5-0B4B-AA96-B27E82077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588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4E94A-E210-614F-BDA2-C3C0FC285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D1302D-1394-8D40-A2AC-EE7FAC91DD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F33F7-8AC8-A64F-A988-F649F7382C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80D2C6-F04F-C546-A1E9-1542DDE7F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2/9/21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D6EA16-44F9-B141-B8A3-D3BC7C3D3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FDB494-53F3-D34A-9CAF-C56272004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032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C040E-1B68-3548-A72D-6D4C471B7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A7E7E0-113C-A24D-BAF7-5A53B96E07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EEB766-28E3-7547-A57D-788544908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CE0AF8-C42B-EB4C-8C68-AD95A1B83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0B4CD-8351-824D-80D1-977A81BB5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083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A329AB-653E-B84E-B935-AC28346211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49060F-E7A6-2643-B6C1-B4FE673958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6345F0-A74D-8B49-BD35-A225A6201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020F-E06F-9847-BEDF-44D30152D245}" type="datetimeFigureOut">
              <a:rPr lang="en-US" smtClean="0"/>
              <a:t>2/9/21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C00976-11EB-8645-A1B8-2216F9E4B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199348-2136-0546-BE0C-911B3A330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5126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1975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15435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20989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94380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88087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37010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44895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61761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6CE5BD4-55B7-154C-B975-1E3FE7E61A7F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7382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2">
            <a:lum/>
          </a:blip>
          <a:srcRect/>
          <a:stretch>
            <a:fillRect l="-7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CE86ED-60B8-654E-AD70-5F2BD4A9E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C28CFA-5CF9-E44C-ACCD-3223C96D01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23CBB0-33D9-574E-BA53-D4AD972DC8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4020F-E06F-9847-BEDF-44D30152D245}" type="datetimeFigureOut">
              <a:rPr lang="en-US" smtClean="0"/>
              <a:t>2/9/21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9EC461-0C95-4247-8916-1B6BD79671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2A97B4-4DF9-3E46-BD6A-706FFB678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2FF0B-02EB-5A49-93DD-FEF2D33D1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126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9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bbc.co.uk/teach/supermovers/ks1-maths-telling-the-time/zk4t8xs" TargetMode="Externa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4.tiff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7.m4a"/><Relationship Id="rId7" Type="http://schemas.openxmlformats.org/officeDocument/2006/relationships/hyperlink" Target="https://commons.wikimedia.org/wiki/File:Question-mark-red-orange-animated.gif" TargetMode="External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8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9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4.m4a"/><Relationship Id="rId7" Type="http://schemas.openxmlformats.org/officeDocument/2006/relationships/image" Target="../media/image10.png"/><Relationship Id="rId2" Type="http://schemas.microsoft.com/office/2007/relationships/media" Target="../media/media14.m4a"/><Relationship Id="rId1" Type="http://schemas.openxmlformats.org/officeDocument/2006/relationships/tags" Target="../tags/tag10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5.m4a"/><Relationship Id="rId7" Type="http://schemas.openxmlformats.org/officeDocument/2006/relationships/image" Target="../media/image10.png"/><Relationship Id="rId2" Type="http://schemas.microsoft.com/office/2007/relationships/media" Target="../media/media15.m4a"/><Relationship Id="rId1" Type="http://schemas.openxmlformats.org/officeDocument/2006/relationships/tags" Target="../tags/tag1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6.m4a"/><Relationship Id="rId7" Type="http://schemas.openxmlformats.org/officeDocument/2006/relationships/image" Target="../media/image10.png"/><Relationship Id="rId2" Type="http://schemas.microsoft.com/office/2007/relationships/media" Target="../media/media16.m4a"/><Relationship Id="rId1" Type="http://schemas.openxmlformats.org/officeDocument/2006/relationships/tags" Target="../tags/tag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tiff"/><Relationship Id="rId3" Type="http://schemas.openxmlformats.org/officeDocument/2006/relationships/audio" Target="../media/media17.m4a"/><Relationship Id="rId7" Type="http://schemas.openxmlformats.org/officeDocument/2006/relationships/image" Target="../media/image11.tiff"/><Relationship Id="rId2" Type="http://schemas.microsoft.com/office/2007/relationships/media" Target="../media/media17.m4a"/><Relationship Id="rId1" Type="http://schemas.openxmlformats.org/officeDocument/2006/relationships/tags" Target="../tags/tag13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tiff"/><Relationship Id="rId3" Type="http://schemas.openxmlformats.org/officeDocument/2006/relationships/audio" Target="../media/media18.m4a"/><Relationship Id="rId7" Type="http://schemas.openxmlformats.org/officeDocument/2006/relationships/image" Target="../media/image13.tiff"/><Relationship Id="rId2" Type="http://schemas.microsoft.com/office/2007/relationships/media" Target="../media/media18.m4a"/><Relationship Id="rId1" Type="http://schemas.openxmlformats.org/officeDocument/2006/relationships/tags" Target="../tags/tag14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9.m4a"/><Relationship Id="rId7" Type="http://schemas.openxmlformats.org/officeDocument/2006/relationships/image" Target="../media/image15.tiff"/><Relationship Id="rId2" Type="http://schemas.microsoft.com/office/2007/relationships/media" Target="../media/media19.m4a"/><Relationship Id="rId1" Type="http://schemas.openxmlformats.org/officeDocument/2006/relationships/tags" Target="../tags/tag15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5.tiff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EE93CDF-2CE2-D94F-B765-84E46F40CBFF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2986E298-0FDE-3846-B449-39DCA2DA433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6600" dirty="0">
                <a:latin typeface="Comic Sans MS" panose="030F0902030302020204" pitchFamily="66" charset="0"/>
              </a:rPr>
              <a:t>Wednesday</a:t>
            </a:r>
            <a:br>
              <a:rPr lang="en-US" altLang="en-US" sz="6600" dirty="0">
                <a:latin typeface="Comic Sans MS" panose="030F0902030302020204" pitchFamily="66" charset="0"/>
              </a:rPr>
            </a:br>
            <a:r>
              <a:rPr lang="en-US" altLang="en-US" sz="6600" dirty="0">
                <a:latin typeface="Comic Sans MS" panose="030F0902030302020204" pitchFamily="66" charset="0"/>
              </a:rPr>
              <a:t>10th  February 2021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FD9363A-5AA4-D24C-A8B2-B57056FCB9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643352"/>
      </p:ext>
    </p:extLst>
  </p:cSld>
  <p:clrMapOvr>
    <a:masterClrMapping/>
  </p:clrMapOvr>
  <p:transition spd="slow" advTm="61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1C2408-9784-434E-B485-CF968DBFC7DA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45A79F80-33BB-FC4A-92C3-2D1200E08A4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71601" y="866775"/>
            <a:ext cx="9706302" cy="2387600"/>
          </a:xfrm>
        </p:spPr>
        <p:txBody>
          <a:bodyPr/>
          <a:lstStyle/>
          <a:p>
            <a:pPr eaLnBrk="1" hangingPunct="1"/>
            <a:r>
              <a:rPr lang="en-US" altLang="en-US" sz="5400" dirty="0">
                <a:latin typeface="Comic Sans MS" panose="030F0902030302020204" pitchFamily="66" charset="0"/>
              </a:rPr>
              <a:t>L.O: To tell the time to quarter past the hour.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DB66BD9-F006-004A-A8C0-F4A2F4283E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588140"/>
      </p:ext>
    </p:extLst>
  </p:cSld>
  <p:clrMapOvr>
    <a:masterClrMapping/>
  </p:clrMapOvr>
  <p:transition spd="slow" advTm="123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946150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>
                <a:latin typeface="Comic Sans MS" panose="030F0902030302020204" pitchFamily="66" charset="0"/>
              </a:rPr>
              <a:t>Starter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9F6DB6-0338-DA48-9FAD-E351126CFC75}"/>
              </a:ext>
            </a:extLst>
          </p:cNvPr>
          <p:cNvSpPr txBox="1"/>
          <p:nvPr/>
        </p:nvSpPr>
        <p:spPr>
          <a:xfrm>
            <a:off x="1008994" y="2652197"/>
            <a:ext cx="10289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hlinkClick r:id="rId6"/>
              </a:rPr>
              <a:t>https://www.bbc.co.uk/teach/supermovers/ks1-maths-telling-the-time/zk4t8xs</a:t>
            </a:r>
            <a:endParaRPr lang="en-US" sz="2400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79D3A14-B23E-1F4C-9AD1-54F40FC1C3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693710"/>
      </p:ext>
    </p:extLst>
  </p:cSld>
  <p:clrMapOvr>
    <a:masterClrMapping/>
  </p:clrMapOvr>
  <p:transition spd="slow" advTm="74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04C34E71-4030-0246-9CBC-26A1F53A8CD6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C6AAAA-12A6-AD46-A9F5-0A46768045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5982" y="1163376"/>
            <a:ext cx="4406900" cy="4699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1109951" y="555547"/>
            <a:ext cx="117301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What do the big hands and small hands mean on a clock?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8138399B-7FA5-470B-84BC-06759571EB20}"/>
              </a:ext>
            </a:extLst>
          </p:cNvPr>
          <p:cNvCxnSpPr>
            <a:cxnSpLocks/>
          </p:cNvCxnSpPr>
          <p:nvPr/>
        </p:nvCxnSpPr>
        <p:spPr>
          <a:xfrm flipV="1">
            <a:off x="2998232" y="3290454"/>
            <a:ext cx="2660073" cy="277091"/>
          </a:xfrm>
          <a:prstGeom prst="straightConnector1">
            <a:avLst/>
          </a:prstGeom>
          <a:ln w="571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8ACD4AC5-9B07-4A98-9085-995900F7C43C}"/>
              </a:ext>
            </a:extLst>
          </p:cNvPr>
          <p:cNvSpPr/>
          <p:nvPr/>
        </p:nvSpPr>
        <p:spPr>
          <a:xfrm>
            <a:off x="477842" y="2174048"/>
            <a:ext cx="23183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big hand is the </a:t>
            </a:r>
            <a:r>
              <a:rPr lang="en-GB" sz="2400" b="1" dirty="0">
                <a:solidFill>
                  <a:srgbClr val="0066FF"/>
                </a:solidFill>
                <a:latin typeface="Comic Sans MS" panose="030F0902030302020204" pitchFamily="66" charset="0"/>
                <a:ea typeface="Yu Gothic UI" panose="020B0500000000000000" pitchFamily="34" charset="-128"/>
              </a:rPr>
              <a:t>minute</a:t>
            </a:r>
            <a:r>
              <a:rPr lang="en-GB" sz="24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 hand. It tells us how many minutes past or to the next hour.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4F0AA82-C3A3-4D7D-8B5B-2B2CE950BAB0}"/>
              </a:ext>
            </a:extLst>
          </p:cNvPr>
          <p:cNvSpPr/>
          <p:nvPr/>
        </p:nvSpPr>
        <p:spPr>
          <a:xfrm>
            <a:off x="9062493" y="2459503"/>
            <a:ext cx="2318328" cy="193899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small hand is the </a:t>
            </a:r>
            <a:r>
              <a:rPr lang="en-GB" sz="2400" b="1" dirty="0">
                <a:solidFill>
                  <a:srgbClr val="00B050"/>
                </a:solidFill>
                <a:latin typeface="Comic Sans MS" panose="030F0902030302020204" pitchFamily="66" charset="0"/>
                <a:ea typeface="Yu Gothic UI" panose="020B0500000000000000" pitchFamily="34" charset="-128"/>
              </a:rPr>
              <a:t>hour</a:t>
            </a:r>
            <a:r>
              <a:rPr lang="en-GB" sz="24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 hand. This tells us which hour it is.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DBB9228D-704A-42D9-8291-FF077FB0D60C}"/>
              </a:ext>
            </a:extLst>
          </p:cNvPr>
          <p:cNvCxnSpPr>
            <a:cxnSpLocks/>
          </p:cNvCxnSpPr>
          <p:nvPr/>
        </p:nvCxnSpPr>
        <p:spPr>
          <a:xfrm flipH="1">
            <a:off x="6410127" y="3429000"/>
            <a:ext cx="2378644" cy="13857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A47E49D-BEB0-8442-A125-683398D64CC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3447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724"/>
    </mc:Choice>
    <mc:Fallback>
      <p:transition spd="slow" advTm="23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34C8E9F-0AAF-874A-A856-E0FC546190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6103938" y="2146301"/>
            <a:ext cx="0" cy="12541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F406B384-93D2-9842-89EA-E81EB5273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0908" y="5434153"/>
            <a:ext cx="253653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 dirty="0"/>
              <a:t> </a:t>
            </a:r>
            <a:r>
              <a:rPr lang="en-GB" altLang="en-US" sz="4000" b="1" dirty="0">
                <a:latin typeface="Comic Sans MS" panose="030F0902030302020204" pitchFamily="66" charset="0"/>
              </a:rPr>
              <a:t>6 o’clock.</a:t>
            </a:r>
          </a:p>
        </p:txBody>
      </p:sp>
      <p:cxnSp>
        <p:nvCxnSpPr>
          <p:cNvPr id="8" name="Little Hand6">
            <a:extLst>
              <a:ext uri="{FF2B5EF4-FFF2-40B4-BE49-F238E27FC236}">
                <a16:creationId xmlns:a16="http://schemas.microsoft.com/office/drawing/2014/main" id="{F5994484-48F7-49AE-AE56-C3F197D1EAB4}"/>
              </a:ext>
            </a:extLst>
          </p:cNvPr>
          <p:cNvCxnSpPr>
            <a:cxnSpLocks/>
          </p:cNvCxnSpPr>
          <p:nvPr/>
        </p:nvCxnSpPr>
        <p:spPr>
          <a:xfrm rot="14280000" flipH="1" flipV="1">
            <a:off x="5677695" y="3602832"/>
            <a:ext cx="842962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EE914F3-F69B-3242-A137-A62D0B70B28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1418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62"/>
    </mc:Choice>
    <mc:Fallback>
      <p:transition spd="slow" advTm="122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34C8E9F-0AAF-874A-A856-E0FC546190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873B3ADB-5C00-BD42-B9C7-3B39C4BC0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>
            <a:off x="6103346" y="3422240"/>
            <a:ext cx="0" cy="113431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F406B384-93D2-9842-89EA-E81EB5273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276" y="2077355"/>
            <a:ext cx="34827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 dirty="0"/>
              <a:t> </a:t>
            </a:r>
            <a:r>
              <a:rPr lang="en-GB" altLang="en-US" sz="4000" b="1" dirty="0">
                <a:latin typeface="Comic Sans MS" panose="030F0902030302020204" pitchFamily="66" charset="0"/>
              </a:rPr>
              <a:t>Half past 1</a:t>
            </a:r>
          </a:p>
        </p:txBody>
      </p:sp>
      <p:cxnSp>
        <p:nvCxnSpPr>
          <p:cNvPr id="8" name="Little Hand6">
            <a:extLst>
              <a:ext uri="{FF2B5EF4-FFF2-40B4-BE49-F238E27FC236}">
                <a16:creationId xmlns:a16="http://schemas.microsoft.com/office/drawing/2014/main" id="{F5994484-48F7-49AE-AE56-C3F197D1EAB4}"/>
              </a:ext>
            </a:extLst>
          </p:cNvPr>
          <p:cNvCxnSpPr>
            <a:cxnSpLocks/>
          </p:cNvCxnSpPr>
          <p:nvPr/>
        </p:nvCxnSpPr>
        <p:spPr>
          <a:xfrm flipV="1">
            <a:off x="6103346" y="2785241"/>
            <a:ext cx="602254" cy="586272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e 10">
            <a:extLst>
              <a:ext uri="{FF2B5EF4-FFF2-40B4-BE49-F238E27FC236}">
                <a16:creationId xmlns:a16="http://schemas.microsoft.com/office/drawing/2014/main" id="{EDDDA740-609B-8D4B-BC6B-281FD9A5E607}"/>
              </a:ext>
            </a:extLst>
          </p:cNvPr>
          <p:cNvSpPr/>
          <p:nvPr/>
        </p:nvSpPr>
        <p:spPr>
          <a:xfrm rot="16200000">
            <a:off x="4562941" y="1882803"/>
            <a:ext cx="3136251" cy="3061948"/>
          </a:xfrm>
          <a:prstGeom prst="pie">
            <a:avLst>
              <a:gd name="adj1" fmla="val 41624"/>
              <a:gd name="adj2" fmla="val 10821370"/>
            </a:avLst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200">
              <a:solidFill>
                <a:schemeClr val="tx1"/>
              </a:solidFill>
            </a:endParaRPr>
          </a:p>
        </p:txBody>
      </p:sp>
      <p:sp>
        <p:nvSpPr>
          <p:cNvPr id="12" name="Circular Arrow 3">
            <a:extLst>
              <a:ext uri="{FF2B5EF4-FFF2-40B4-BE49-F238E27FC236}">
                <a16:creationId xmlns:a16="http://schemas.microsoft.com/office/drawing/2014/main" id="{8BF66069-9F60-2F4D-A764-0FE3B4ADA151}"/>
              </a:ext>
            </a:extLst>
          </p:cNvPr>
          <p:cNvSpPr/>
          <p:nvPr/>
        </p:nvSpPr>
        <p:spPr>
          <a:xfrm rot="5400000">
            <a:off x="5092137" y="2254102"/>
            <a:ext cx="4813300" cy="2815099"/>
          </a:xfrm>
          <a:custGeom>
            <a:avLst/>
            <a:gdLst>
              <a:gd name="connsiteX0" fmla="*/ 328063 w 5249009"/>
              <a:gd name="connsiteY0" fmla="*/ 2624505 h 5249009"/>
              <a:gd name="connsiteX1" fmla="*/ 2300206 w 5249009"/>
              <a:gd name="connsiteY1" fmla="*/ 351078 h 5249009"/>
              <a:gd name="connsiteX2" fmla="*/ 4829352 w 5249009"/>
              <a:gd name="connsiteY2" fmla="*/ 1982409 h 5249009"/>
              <a:gd name="connsiteX3" fmla="*/ 5141336 w 5249009"/>
              <a:gd name="connsiteY3" fmla="*/ 1982408 h 5249009"/>
              <a:gd name="connsiteX4" fmla="*/ 4592883 w 5249009"/>
              <a:gd name="connsiteY4" fmla="*/ 2624504 h 5249009"/>
              <a:gd name="connsiteX5" fmla="*/ 3829084 w 5249009"/>
              <a:gd name="connsiteY5" fmla="*/ 1982408 h 5249009"/>
              <a:gd name="connsiteX6" fmla="*/ 4133924 w 5249009"/>
              <a:gd name="connsiteY6" fmla="*/ 1982408 h 5249009"/>
              <a:gd name="connsiteX7" fmla="*/ 2296854 w 5249009"/>
              <a:gd name="connsiteY7" fmla="*/ 1017247 h 5249009"/>
              <a:gd name="connsiteX8" fmla="*/ 984190 w 5249009"/>
              <a:gd name="connsiteY8" fmla="*/ 2624505 h 5249009"/>
              <a:gd name="connsiteX9" fmla="*/ 328063 w 5249009"/>
              <a:gd name="connsiteY9" fmla="*/ 2624505 h 5249009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3805861 w 4813273"/>
              <a:gd name="connsiteY6" fmla="*/ 1654533 h 2296630"/>
              <a:gd name="connsiteX7" fmla="*/ 1968791 w 4813273"/>
              <a:gd name="connsiteY7" fmla="*/ 68937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1968791 w 4813273"/>
              <a:gd name="connsiteY7" fmla="*/ 68937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501021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  <a:gd name="connsiteX0" fmla="*/ 0 w 4813273"/>
              <a:gd name="connsiteY0" fmla="*/ 2296630 h 2296630"/>
              <a:gd name="connsiteX1" fmla="*/ 1972143 w 4813273"/>
              <a:gd name="connsiteY1" fmla="*/ 23203 h 2296630"/>
              <a:gd name="connsiteX2" fmla="*/ 4501289 w 4813273"/>
              <a:gd name="connsiteY2" fmla="*/ 1654534 h 2296630"/>
              <a:gd name="connsiteX3" fmla="*/ 4813273 w 4813273"/>
              <a:gd name="connsiteY3" fmla="*/ 1654533 h 2296630"/>
              <a:gd name="connsiteX4" fmla="*/ 4264820 w 4813273"/>
              <a:gd name="connsiteY4" fmla="*/ 2296629 h 2296630"/>
              <a:gd name="connsiteX5" fmla="*/ 3773585 w 4813273"/>
              <a:gd name="connsiteY5" fmla="*/ 1654533 h 2296630"/>
              <a:gd name="connsiteX6" fmla="*/ 4157555 w 4813273"/>
              <a:gd name="connsiteY6" fmla="*/ 1663326 h 2296630"/>
              <a:gd name="connsiteX7" fmla="*/ 2030341 w 4813273"/>
              <a:gd name="connsiteY7" fmla="*/ 311302 h 2296630"/>
              <a:gd name="connsiteX8" fmla="*/ 242888 w 4813273"/>
              <a:gd name="connsiteY8" fmla="*/ 2287838 h 2296630"/>
              <a:gd name="connsiteX9" fmla="*/ 0 w 4813273"/>
              <a:gd name="connsiteY9" fmla="*/ 2296630 h 2296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13273" h="2296630">
                <a:moveTo>
                  <a:pt x="0" y="2296630"/>
                </a:moveTo>
                <a:cubicBezTo>
                  <a:pt x="0" y="1153626"/>
                  <a:pt x="840593" y="184615"/>
                  <a:pt x="1972143" y="23203"/>
                </a:cubicBezTo>
                <a:cubicBezTo>
                  <a:pt x="3103693" y="-138209"/>
                  <a:pt x="4181699" y="557118"/>
                  <a:pt x="4501289" y="1654534"/>
                </a:cubicBezTo>
                <a:lnTo>
                  <a:pt x="4813273" y="1654533"/>
                </a:lnTo>
                <a:lnTo>
                  <a:pt x="4264820" y="2296629"/>
                </a:lnTo>
                <a:lnTo>
                  <a:pt x="3773585" y="1654533"/>
                </a:lnTo>
                <a:lnTo>
                  <a:pt x="4157555" y="1663326"/>
                </a:lnTo>
                <a:cubicBezTo>
                  <a:pt x="3852374" y="945917"/>
                  <a:pt x="3163531" y="146781"/>
                  <a:pt x="2030341" y="311302"/>
                </a:cubicBezTo>
                <a:cubicBezTo>
                  <a:pt x="1081794" y="352731"/>
                  <a:pt x="242888" y="1508216"/>
                  <a:pt x="242888" y="2287838"/>
                </a:cubicBezTo>
                <a:cubicBezTo>
                  <a:pt x="24179" y="2287838"/>
                  <a:pt x="218709" y="2296630"/>
                  <a:pt x="0" y="22966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C9ABBFC-F28D-7644-9CE1-143971DA733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842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97"/>
    </mc:Choice>
    <mc:Fallback>
      <p:transition spd="slow" advTm="210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A0E5F75-B594-0245-A5C6-0FBDF2DD4E8F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9F2B1BA-AED5-9C45-A5D8-10A1145D14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799" y="1514475"/>
            <a:ext cx="4292181" cy="4284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E8D64E59-8E8D-BB43-96BE-77A299BF91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52613" y="407988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B22B7A-64A5-4245-8A90-E3D9E4F520EB}"/>
              </a:ext>
            </a:extLst>
          </p:cNvPr>
          <p:cNvSpPr txBox="1"/>
          <p:nvPr/>
        </p:nvSpPr>
        <p:spPr>
          <a:xfrm>
            <a:off x="682249" y="1539876"/>
            <a:ext cx="325755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The minute hand is on the 3</a:t>
            </a:r>
          </a:p>
          <a:p>
            <a:endParaRPr lang="en-US" dirty="0"/>
          </a:p>
        </p:txBody>
      </p:sp>
      <p:sp>
        <p:nvSpPr>
          <p:cNvPr id="4" name="Right Arrow 3">
            <a:extLst>
              <a:ext uri="{FF2B5EF4-FFF2-40B4-BE49-F238E27FC236}">
                <a16:creationId xmlns:a16="http://schemas.microsoft.com/office/drawing/2014/main" id="{CB148CD8-2705-8D46-BCDB-65BB8857B6AF}"/>
              </a:ext>
            </a:extLst>
          </p:cNvPr>
          <p:cNvSpPr/>
          <p:nvPr/>
        </p:nvSpPr>
        <p:spPr>
          <a:xfrm rot="1029740">
            <a:off x="2977994" y="2532545"/>
            <a:ext cx="4277105" cy="7735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A337BD1-C0B9-824D-9A25-372BD84DC0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832809" y="1201334"/>
            <a:ext cx="2782867" cy="4910942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BF61A61-BFB3-4A40-A714-2E083EE95AB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5502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65"/>
    </mc:Choice>
    <mc:Fallback>
      <p:transition spd="slow" advTm="13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A0E5F75-B594-0245-A5C6-0FBDF2DD4E8F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9F2B1BA-AED5-9C45-A5D8-10A1145D14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799" y="1514475"/>
            <a:ext cx="4292181" cy="4284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E8D64E59-8E8D-BB43-96BE-77A299BF91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52613" y="407988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B22B7A-64A5-4245-8A90-E3D9E4F520EB}"/>
              </a:ext>
            </a:extLst>
          </p:cNvPr>
          <p:cNvSpPr txBox="1"/>
          <p:nvPr/>
        </p:nvSpPr>
        <p:spPr>
          <a:xfrm>
            <a:off x="682249" y="1539876"/>
            <a:ext cx="325755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The minute hand is on the 3</a:t>
            </a:r>
          </a:p>
          <a:p>
            <a:endParaRPr lang="en-US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D4C7671-E67D-3D49-8ABA-1C95F2088AA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95048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534"/>
    </mc:Choice>
    <mc:Fallback>
      <p:transition spd="slow" advTm="41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5D534038-2C38-294E-8090-5394B75542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89362" y="477043"/>
            <a:ext cx="8220075" cy="993775"/>
          </a:xfrm>
        </p:spPr>
        <p:txBody>
          <a:bodyPr/>
          <a:lstStyle/>
          <a:p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pic>
        <p:nvPicPr>
          <p:cNvPr id="11267" name="Picture 2">
            <a:extLst>
              <a:ext uri="{FF2B5EF4-FFF2-40B4-BE49-F238E27FC236}">
                <a16:creationId xmlns:a16="http://schemas.microsoft.com/office/drawing/2014/main" id="{65D2ABA8-5977-BE4B-8D24-EEA32360B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6096000" y="3373257"/>
            <a:ext cx="1177159" cy="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Little Hand7">
            <a:extLst>
              <a:ext uri="{FF2B5EF4-FFF2-40B4-BE49-F238E27FC236}">
                <a16:creationId xmlns:a16="http://schemas.microsoft.com/office/drawing/2014/main" id="{FE902D2E-3447-4B6B-890C-CBEA31B73878}"/>
              </a:ext>
            </a:extLst>
          </p:cNvPr>
          <p:cNvCxnSpPr>
            <a:cxnSpLocks/>
          </p:cNvCxnSpPr>
          <p:nvPr/>
        </p:nvCxnSpPr>
        <p:spPr>
          <a:xfrm flipH="1">
            <a:off x="5475890" y="3373257"/>
            <a:ext cx="630171" cy="757309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219D6A5C-C703-584F-9B2D-49514FA74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8086" y="5476464"/>
            <a:ext cx="31559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b="1" dirty="0"/>
              <a:t> </a:t>
            </a:r>
            <a:r>
              <a:rPr lang="en-GB" altLang="en-US" sz="2800" b="1" dirty="0">
                <a:latin typeface="Comic Sans MS" panose="030F0902030302020204" pitchFamily="66" charset="0"/>
              </a:rPr>
              <a:t>Quarter past 7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698AC00D-F8BE-C642-91E7-C7351A557ED1}"/>
              </a:ext>
            </a:extLst>
          </p:cNvPr>
          <p:cNvCxnSpPr/>
          <p:nvPr/>
        </p:nvCxnSpPr>
        <p:spPr>
          <a:xfrm flipH="1">
            <a:off x="7273159" y="1957388"/>
            <a:ext cx="1813691" cy="1314450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D80B0A7-2FF9-CF44-8809-1967982BEBDA}"/>
              </a:ext>
            </a:extLst>
          </p:cNvPr>
          <p:cNvCxnSpPr/>
          <p:nvPr/>
        </p:nvCxnSpPr>
        <p:spPr>
          <a:xfrm flipV="1">
            <a:off x="2914650" y="4130566"/>
            <a:ext cx="2443163" cy="955784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A6A9FC75-D775-BF4E-B4A2-6848944A3B8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583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874"/>
    </mc:Choice>
    <mc:Fallback>
      <p:transition spd="slow" advTm="278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AC3EEFFF-F4FB-8147-B33E-6D2222F32E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pic>
        <p:nvPicPr>
          <p:cNvPr id="12291" name="Picture 2">
            <a:extLst>
              <a:ext uri="{FF2B5EF4-FFF2-40B4-BE49-F238E27FC236}">
                <a16:creationId xmlns:a16="http://schemas.microsoft.com/office/drawing/2014/main" id="{3123E48B-AE1B-BD4D-9FFC-6D7590040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6103938" y="3400426"/>
            <a:ext cx="1345733" cy="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2C01627F-262E-BE47-9B71-7224AD34EC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1937" y="5395257"/>
            <a:ext cx="429213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Comic Sans MS" panose="030F0902030302020204" pitchFamily="66" charset="0"/>
              </a:rPr>
              <a:t> Quarter past 3</a:t>
            </a:r>
          </a:p>
        </p:txBody>
      </p:sp>
      <p:cxnSp>
        <p:nvCxnSpPr>
          <p:cNvPr id="8" name="Little Hand3">
            <a:extLst>
              <a:ext uri="{FF2B5EF4-FFF2-40B4-BE49-F238E27FC236}">
                <a16:creationId xmlns:a16="http://schemas.microsoft.com/office/drawing/2014/main" id="{B0473020-118C-4FD1-95A1-5272F54F87EE}"/>
              </a:ext>
            </a:extLst>
          </p:cNvPr>
          <p:cNvCxnSpPr>
            <a:cxnSpLocks/>
          </p:cNvCxnSpPr>
          <p:nvPr/>
        </p:nvCxnSpPr>
        <p:spPr>
          <a:xfrm>
            <a:off x="6088063" y="3430059"/>
            <a:ext cx="1086865" cy="160306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2D15EE3-D127-104D-9F08-BDA2DFDEC0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206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5"/>
    </mc:Choice>
    <mc:Fallback>
      <p:transition spd="slow" advTm="13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295B0C2E-E371-174B-AD6A-620E40B15A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pic>
        <p:nvPicPr>
          <p:cNvPr id="13315" name="Picture 2">
            <a:extLst>
              <a:ext uri="{FF2B5EF4-FFF2-40B4-BE49-F238E27FC236}">
                <a16:creationId xmlns:a16="http://schemas.microsoft.com/office/drawing/2014/main" id="{DD21F8E5-48D8-0440-A2A5-C222F61594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6096000" y="3416483"/>
            <a:ext cx="1192306" cy="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BB9EC423-C7CE-7349-AA6D-CD36F8315F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182" y="5387229"/>
            <a:ext cx="470114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Comic Sans MS" panose="030F0902030302020204" pitchFamily="66" charset="0"/>
              </a:rPr>
              <a:t>  Quarter past 11</a:t>
            </a:r>
          </a:p>
        </p:txBody>
      </p:sp>
      <p:cxnSp>
        <p:nvCxnSpPr>
          <p:cNvPr id="7" name="Little Hand11">
            <a:extLst>
              <a:ext uri="{FF2B5EF4-FFF2-40B4-BE49-F238E27FC236}">
                <a16:creationId xmlns:a16="http://schemas.microsoft.com/office/drawing/2014/main" id="{F6FB9E8F-B093-48F7-97DA-22E01D39C1D5}"/>
              </a:ext>
            </a:extLst>
          </p:cNvPr>
          <p:cNvCxnSpPr>
            <a:cxnSpLocks/>
          </p:cNvCxnSpPr>
          <p:nvPr/>
        </p:nvCxnSpPr>
        <p:spPr>
          <a:xfrm flipH="1" flipV="1">
            <a:off x="5728447" y="2420471"/>
            <a:ext cx="380789" cy="99601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B63DA66-D5C7-D44E-8B25-8B2C62DF2FE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531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63"/>
    </mc:Choice>
    <mc:Fallback>
      <p:transition spd="slow" advTm="78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F3386229-3DF1-5F49-B548-ECBDF43072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pic>
        <p:nvPicPr>
          <p:cNvPr id="15363" name="Picture 2">
            <a:extLst>
              <a:ext uri="{FF2B5EF4-FFF2-40B4-BE49-F238E27FC236}">
                <a16:creationId xmlns:a16="http://schemas.microsoft.com/office/drawing/2014/main" id="{5A49AC69-19F2-F541-9748-ACA0FE1E06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 flipV="1">
            <a:off x="6103938" y="3400427"/>
            <a:ext cx="1255568" cy="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085AF4B8-12C0-8448-A99D-DEC25B2EAE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0184" y="5408455"/>
            <a:ext cx="407898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Comic Sans MS" panose="030F0902030302020204" pitchFamily="66" charset="0"/>
              </a:rPr>
              <a:t> Quarter past 9</a:t>
            </a:r>
          </a:p>
        </p:txBody>
      </p:sp>
      <p:cxnSp>
        <p:nvCxnSpPr>
          <p:cNvPr id="7" name="Little Hand9">
            <a:extLst>
              <a:ext uri="{FF2B5EF4-FFF2-40B4-BE49-F238E27FC236}">
                <a16:creationId xmlns:a16="http://schemas.microsoft.com/office/drawing/2014/main" id="{6F6C3912-1C2E-4645-8E1C-355519489322}"/>
              </a:ext>
            </a:extLst>
          </p:cNvPr>
          <p:cNvCxnSpPr>
            <a:cxnSpLocks/>
          </p:cNvCxnSpPr>
          <p:nvPr/>
        </p:nvCxnSpPr>
        <p:spPr>
          <a:xfrm flipH="1" flipV="1">
            <a:off x="5109882" y="3254188"/>
            <a:ext cx="1019794" cy="119844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25F93D3-B38C-C14E-BC02-186E086FF89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64348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23"/>
    </mc:Choice>
    <mc:Fallback>
      <p:transition spd="slow" advTm="138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B356C78A-F12D-8949-BD9C-6CBEF8D513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Does this say quarter past 12?</a:t>
            </a:r>
          </a:p>
        </p:txBody>
      </p:sp>
      <p:pic>
        <p:nvPicPr>
          <p:cNvPr id="16387" name="Picture 2">
            <a:extLst>
              <a:ext uri="{FF2B5EF4-FFF2-40B4-BE49-F238E27FC236}">
                <a16:creationId xmlns:a16="http://schemas.microsoft.com/office/drawing/2014/main" id="{DA11D7FA-5428-6248-A558-D269C013E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1600200"/>
            <a:ext cx="36068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Big Hand7">
            <a:extLst>
              <a:ext uri="{FF2B5EF4-FFF2-40B4-BE49-F238E27FC236}">
                <a16:creationId xmlns:a16="http://schemas.microsoft.com/office/drawing/2014/main" id="{C0BBA942-96FA-4AAA-8F36-C541D3C9A091}"/>
              </a:ext>
            </a:extLst>
          </p:cNvPr>
          <p:cNvCxnSpPr>
            <a:cxnSpLocks/>
          </p:cNvCxnSpPr>
          <p:nvPr/>
        </p:nvCxnSpPr>
        <p:spPr>
          <a:xfrm>
            <a:off x="6096000" y="3400765"/>
            <a:ext cx="1246094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1 o'clock">
            <a:extLst>
              <a:ext uri="{FF2B5EF4-FFF2-40B4-BE49-F238E27FC236}">
                <a16:creationId xmlns:a16="http://schemas.microsoft.com/office/drawing/2014/main" id="{1B7763C2-F80D-DE46-BD1D-888CCE1CD4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2600" y="5434014"/>
            <a:ext cx="36068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Comic Sans MS" panose="030F0902030302020204" pitchFamily="66" charset="0"/>
              </a:rPr>
              <a:t> No!</a:t>
            </a:r>
          </a:p>
        </p:txBody>
      </p:sp>
      <p:cxnSp>
        <p:nvCxnSpPr>
          <p:cNvPr id="8" name="Little Hand12">
            <a:extLst>
              <a:ext uri="{FF2B5EF4-FFF2-40B4-BE49-F238E27FC236}">
                <a16:creationId xmlns:a16="http://schemas.microsoft.com/office/drawing/2014/main" id="{D33750C2-2A85-4CA8-839D-A6EDACCB7924}"/>
              </a:ext>
            </a:extLst>
          </p:cNvPr>
          <p:cNvCxnSpPr>
            <a:cxnSpLocks/>
          </p:cNvCxnSpPr>
          <p:nvPr/>
        </p:nvCxnSpPr>
        <p:spPr>
          <a:xfrm rot="7320000" flipH="1">
            <a:off x="5674520" y="2632870"/>
            <a:ext cx="842963" cy="53657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C67D456-0571-4E4A-91FA-57A8ECEEDDDC}"/>
              </a:ext>
            </a:extLst>
          </p:cNvPr>
          <p:cNvCxnSpPr/>
          <p:nvPr/>
        </p:nvCxnSpPr>
        <p:spPr>
          <a:xfrm flipH="1">
            <a:off x="6347011" y="1935657"/>
            <a:ext cx="3671047" cy="438279"/>
          </a:xfrm>
          <a:prstGeom prst="straightConnector1">
            <a:avLst/>
          </a:prstGeom>
          <a:ln w="603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980A7CBE-85DD-D84B-8241-5A75911F415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5910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867"/>
    </mc:Choice>
    <mc:Fallback>
      <p:transition spd="slow" advTm="278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E5B21537-8882-C448-97CA-7E42C8FB6F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sp>
        <p:nvSpPr>
          <p:cNvPr id="17411" name="1 o'clock">
            <a:extLst>
              <a:ext uri="{FF2B5EF4-FFF2-40B4-BE49-F238E27FC236}">
                <a16:creationId xmlns:a16="http://schemas.microsoft.com/office/drawing/2014/main" id="{D35232FD-AB50-A448-B968-B5E753D9DA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9972" y="1371892"/>
            <a:ext cx="68825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sz="3200" dirty="0">
                <a:latin typeface="Comic Sans MS" panose="030F0902030302020204" pitchFamily="66" charset="0"/>
              </a:rPr>
              <a:t>Which clock shows quarter past 2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BE68880-F7D8-324A-8B3C-7BDF77956117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2009775"/>
            <a:ext cx="2344738" cy="2343150"/>
            <a:chOff x="755650" y="2009236"/>
            <a:chExt cx="2345155" cy="2343689"/>
          </a:xfrm>
        </p:grpSpPr>
        <p:pic>
          <p:nvPicPr>
            <p:cNvPr id="17424" name="Picture 2">
              <a:extLst>
                <a:ext uri="{FF2B5EF4-FFF2-40B4-BE49-F238E27FC236}">
                  <a16:creationId xmlns:a16="http://schemas.microsoft.com/office/drawing/2014/main" id="{6914FB50-DFA4-7642-974B-D805FD74E9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7" name="Big Hand1">
              <a:extLst>
                <a:ext uri="{FF2B5EF4-FFF2-40B4-BE49-F238E27FC236}">
                  <a16:creationId xmlns:a16="http://schemas.microsoft.com/office/drawing/2014/main" id="{81D94ECB-6D51-4910-96A9-44E063C8A2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29022" y="2385561"/>
              <a:ext cx="0" cy="80187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Little Hand8">
              <a:extLst>
                <a:ext uri="{FF2B5EF4-FFF2-40B4-BE49-F238E27FC236}">
                  <a16:creationId xmlns:a16="http://schemas.microsoft.com/office/drawing/2014/main" id="{D3954152-A662-4F44-BBAD-B4333DA1266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93938" y="3160439"/>
              <a:ext cx="550961" cy="344566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CBE3601-8192-0443-A2B7-A5BC899C4A45}"/>
              </a:ext>
            </a:extLst>
          </p:cNvPr>
          <p:cNvGrpSpPr>
            <a:grpSpLocks/>
          </p:cNvGrpSpPr>
          <p:nvPr/>
        </p:nvGrpSpPr>
        <p:grpSpPr bwMode="auto">
          <a:xfrm>
            <a:off x="4918076" y="2009775"/>
            <a:ext cx="2346325" cy="2343150"/>
            <a:chOff x="3394657" y="2009236"/>
            <a:chExt cx="2345155" cy="2343689"/>
          </a:xfrm>
        </p:grpSpPr>
        <p:pic>
          <p:nvPicPr>
            <p:cNvPr id="17421" name="Picture 3">
              <a:extLst>
                <a:ext uri="{FF2B5EF4-FFF2-40B4-BE49-F238E27FC236}">
                  <a16:creationId xmlns:a16="http://schemas.microsoft.com/office/drawing/2014/main" id="{B1A9B3D1-AB8D-4244-9BC6-487D57DAC1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4657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7" name="Big Hand1">
              <a:extLst>
                <a:ext uri="{FF2B5EF4-FFF2-40B4-BE49-F238E27FC236}">
                  <a16:creationId xmlns:a16="http://schemas.microsoft.com/office/drawing/2014/main" id="{36B1C2EA-D7B8-48E3-B294-30C706E994FA}"/>
                </a:ext>
              </a:extLst>
            </p:cNvPr>
            <p:cNvCxnSpPr>
              <a:cxnSpLocks/>
            </p:cNvCxnSpPr>
            <p:nvPr/>
          </p:nvCxnSpPr>
          <p:spPr>
            <a:xfrm>
              <a:off x="4567235" y="3187433"/>
              <a:ext cx="4759" cy="88696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Little Hand8">
              <a:extLst>
                <a:ext uri="{FF2B5EF4-FFF2-40B4-BE49-F238E27FC236}">
                  <a16:creationId xmlns:a16="http://schemas.microsoft.com/office/drawing/2014/main" id="{D2FB1D8F-B98C-4870-A288-8632A2DD2F92}"/>
                </a:ext>
              </a:extLst>
            </p:cNvPr>
            <p:cNvCxnSpPr>
              <a:cxnSpLocks/>
            </p:cNvCxnSpPr>
            <p:nvPr/>
          </p:nvCxnSpPr>
          <p:spPr>
            <a:xfrm>
              <a:off x="4538674" y="3160439"/>
              <a:ext cx="755272" cy="268349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FCED93AE-918A-AF4C-B590-E1E050B29120}"/>
              </a:ext>
            </a:extLst>
          </p:cNvPr>
          <p:cNvGrpSpPr>
            <a:grpSpLocks/>
          </p:cNvGrpSpPr>
          <p:nvPr/>
        </p:nvGrpSpPr>
        <p:grpSpPr bwMode="auto">
          <a:xfrm>
            <a:off x="7558089" y="2009775"/>
            <a:ext cx="2344737" cy="2343150"/>
            <a:chOff x="6033664" y="2009236"/>
            <a:chExt cx="2345155" cy="2343689"/>
          </a:xfrm>
        </p:grpSpPr>
        <p:pic>
          <p:nvPicPr>
            <p:cNvPr id="17418" name="Picture 4">
              <a:extLst>
                <a:ext uri="{FF2B5EF4-FFF2-40B4-BE49-F238E27FC236}">
                  <a16:creationId xmlns:a16="http://schemas.microsoft.com/office/drawing/2014/main" id="{E4B8C9CC-9265-5548-9B8E-EEC218D133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3664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2" name="Big Hand1">
              <a:extLst>
                <a:ext uri="{FF2B5EF4-FFF2-40B4-BE49-F238E27FC236}">
                  <a16:creationId xmlns:a16="http://schemas.microsoft.com/office/drawing/2014/main" id="{2FFBB33A-113B-4229-A606-4705846EBAE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99097" y="3187432"/>
              <a:ext cx="809334" cy="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Little Hand8">
              <a:extLst>
                <a:ext uri="{FF2B5EF4-FFF2-40B4-BE49-F238E27FC236}">
                  <a16:creationId xmlns:a16="http://schemas.microsoft.com/office/drawing/2014/main" id="{1234B76B-6AD4-49D0-A03F-D8683D666B3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84806" y="2958032"/>
              <a:ext cx="619235" cy="253218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E036B67A-128A-1948-A41F-B701063F3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513263"/>
            <a:ext cx="14541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4E7C6F8-EC23-4044-9967-45D99DAE7A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4" y="4511675"/>
            <a:ext cx="1195387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5570CDE-A69B-9148-A648-64D989533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38" y="4513263"/>
            <a:ext cx="14541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A18298E-21E5-B44C-B18F-AAE5422ABCD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9848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50"/>
    </mc:Choice>
    <mc:Fallback>
      <p:transition spd="slow" advTm="189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A0C995A5-6AE2-194F-8D85-026051A83A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sp>
        <p:nvSpPr>
          <p:cNvPr id="18435" name="1 o'clock">
            <a:extLst>
              <a:ext uri="{FF2B5EF4-FFF2-40B4-BE49-F238E27FC236}">
                <a16:creationId xmlns:a16="http://schemas.microsoft.com/office/drawing/2014/main" id="{F9B4FC66-F135-B049-AAD3-62BB9DB3B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2215" y="1312288"/>
            <a:ext cx="68320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sz="3200" dirty="0">
                <a:latin typeface="Comic Sans MS" panose="030F0902030302020204" pitchFamily="66" charset="0"/>
              </a:rPr>
              <a:t>Which clock shows quarter past 4?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9632CE4-8F28-4A41-A061-BE3DC451D1CC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2009775"/>
            <a:ext cx="2344738" cy="2343150"/>
            <a:chOff x="755650" y="2009236"/>
            <a:chExt cx="2345155" cy="2343689"/>
          </a:xfrm>
        </p:grpSpPr>
        <p:pic>
          <p:nvPicPr>
            <p:cNvPr id="18448" name="Picture 2">
              <a:extLst>
                <a:ext uri="{FF2B5EF4-FFF2-40B4-BE49-F238E27FC236}">
                  <a16:creationId xmlns:a16="http://schemas.microsoft.com/office/drawing/2014/main" id="{D1EF5CB7-89FB-464F-9F81-A5B526EE0B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7" name="Big Hand1">
              <a:extLst>
                <a:ext uri="{FF2B5EF4-FFF2-40B4-BE49-F238E27FC236}">
                  <a16:creationId xmlns:a16="http://schemas.microsoft.com/office/drawing/2014/main" id="{81D94ECB-6D51-4910-96A9-44E063C8A2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29022" y="3187432"/>
              <a:ext cx="810049" cy="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Little Hand8">
              <a:extLst>
                <a:ext uri="{FF2B5EF4-FFF2-40B4-BE49-F238E27FC236}">
                  <a16:creationId xmlns:a16="http://schemas.microsoft.com/office/drawing/2014/main" id="{D3954152-A662-4F44-BBAD-B4333DA12663}"/>
                </a:ext>
              </a:extLst>
            </p:cNvPr>
            <p:cNvCxnSpPr>
              <a:cxnSpLocks/>
            </p:cNvCxnSpPr>
            <p:nvPr/>
          </p:nvCxnSpPr>
          <p:spPr>
            <a:xfrm>
              <a:off x="1911556" y="3160439"/>
              <a:ext cx="598594" cy="509704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4B9B6BBE-C00D-C243-A841-5E678374D67E}"/>
              </a:ext>
            </a:extLst>
          </p:cNvPr>
          <p:cNvGrpSpPr>
            <a:grpSpLocks/>
          </p:cNvGrpSpPr>
          <p:nvPr/>
        </p:nvGrpSpPr>
        <p:grpSpPr bwMode="auto">
          <a:xfrm>
            <a:off x="4918076" y="2009775"/>
            <a:ext cx="2346325" cy="2343150"/>
            <a:chOff x="3394657" y="2009236"/>
            <a:chExt cx="2345155" cy="2343689"/>
          </a:xfrm>
        </p:grpSpPr>
        <p:pic>
          <p:nvPicPr>
            <p:cNvPr id="18445" name="Picture 3">
              <a:extLst>
                <a:ext uri="{FF2B5EF4-FFF2-40B4-BE49-F238E27FC236}">
                  <a16:creationId xmlns:a16="http://schemas.microsoft.com/office/drawing/2014/main" id="{61AF2D56-20FE-F242-AA96-0D3DC3168C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4657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7" name="Big Hand1">
              <a:extLst>
                <a:ext uri="{FF2B5EF4-FFF2-40B4-BE49-F238E27FC236}">
                  <a16:creationId xmlns:a16="http://schemas.microsoft.com/office/drawing/2014/main" id="{36B1C2EA-D7B8-48E3-B294-30C706E994F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567235" y="3187432"/>
              <a:ext cx="726711" cy="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Little Hand8">
              <a:extLst>
                <a:ext uri="{FF2B5EF4-FFF2-40B4-BE49-F238E27FC236}">
                  <a16:creationId xmlns:a16="http://schemas.microsoft.com/office/drawing/2014/main" id="{D2FB1D8F-B98C-4870-A288-8632A2DD2F9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379349" y="2621778"/>
              <a:ext cx="214860" cy="538661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537C5A85-42FD-854F-85E9-3A9D1D30619B}"/>
              </a:ext>
            </a:extLst>
          </p:cNvPr>
          <p:cNvGrpSpPr>
            <a:grpSpLocks/>
          </p:cNvGrpSpPr>
          <p:nvPr/>
        </p:nvGrpSpPr>
        <p:grpSpPr bwMode="auto">
          <a:xfrm>
            <a:off x="7558089" y="2009775"/>
            <a:ext cx="2344737" cy="2343150"/>
            <a:chOff x="6033664" y="2009236"/>
            <a:chExt cx="2345155" cy="2343689"/>
          </a:xfrm>
        </p:grpSpPr>
        <p:pic>
          <p:nvPicPr>
            <p:cNvPr id="18442" name="Picture 4">
              <a:extLst>
                <a:ext uri="{FF2B5EF4-FFF2-40B4-BE49-F238E27FC236}">
                  <a16:creationId xmlns:a16="http://schemas.microsoft.com/office/drawing/2014/main" id="{67D4C352-A0A1-F34C-A296-7BA7927B0FF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3664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2" name="Big Hand1">
              <a:extLst>
                <a:ext uri="{FF2B5EF4-FFF2-40B4-BE49-F238E27FC236}">
                  <a16:creationId xmlns:a16="http://schemas.microsoft.com/office/drawing/2014/main" id="{2FFBB33A-113B-4229-A606-4705846EBAE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99097" y="2385561"/>
              <a:ext cx="0" cy="80187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Little Hand8">
              <a:extLst>
                <a:ext uri="{FF2B5EF4-FFF2-40B4-BE49-F238E27FC236}">
                  <a16:creationId xmlns:a16="http://schemas.microsoft.com/office/drawing/2014/main" id="{1234B76B-6AD4-49D0-A03F-D8683D666B3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662426" y="2865096"/>
              <a:ext cx="550960" cy="344566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AB469395-2A47-264A-AB47-719CCF233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513263"/>
            <a:ext cx="14541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5D81D8B-C706-E942-8B07-EA3A63DE8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450" y="4511675"/>
            <a:ext cx="1195388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7788E01-08F3-0E4A-9174-0628A16D6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588" y="4513263"/>
            <a:ext cx="14541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BCD03C05-0CDE-0A4B-BB26-7A877599F11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1487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959"/>
    </mc:Choice>
    <mc:Fallback>
      <p:transition spd="slow" advTm="209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6482B099-C59F-2843-85CA-15BE33A864AE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2009775"/>
            <a:ext cx="2344738" cy="2343150"/>
            <a:chOff x="755650" y="2009236"/>
            <a:chExt cx="2345155" cy="2343689"/>
          </a:xfrm>
        </p:grpSpPr>
        <p:pic>
          <p:nvPicPr>
            <p:cNvPr id="20496" name="Picture 2">
              <a:extLst>
                <a:ext uri="{FF2B5EF4-FFF2-40B4-BE49-F238E27FC236}">
                  <a16:creationId xmlns:a16="http://schemas.microsoft.com/office/drawing/2014/main" id="{83287BFA-8952-4744-800F-551213C755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7" name="Big Hand1">
              <a:extLst>
                <a:ext uri="{FF2B5EF4-FFF2-40B4-BE49-F238E27FC236}">
                  <a16:creationId xmlns:a16="http://schemas.microsoft.com/office/drawing/2014/main" id="{81D94ECB-6D51-4910-96A9-44E063C8A2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29022" y="3187433"/>
              <a:ext cx="944686" cy="1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Little Hand8">
              <a:extLst>
                <a:ext uri="{FF2B5EF4-FFF2-40B4-BE49-F238E27FC236}">
                  <a16:creationId xmlns:a16="http://schemas.microsoft.com/office/drawing/2014/main" id="{D3954152-A662-4F44-BBAD-B4333DA1266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78290" y="2684477"/>
              <a:ext cx="766610" cy="475962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CADD1A1-B0F9-4244-99AB-49CC88743D99}"/>
              </a:ext>
            </a:extLst>
          </p:cNvPr>
          <p:cNvGrpSpPr>
            <a:grpSpLocks/>
          </p:cNvGrpSpPr>
          <p:nvPr/>
        </p:nvGrpSpPr>
        <p:grpSpPr bwMode="auto">
          <a:xfrm>
            <a:off x="4911167" y="1989138"/>
            <a:ext cx="2346325" cy="2343150"/>
            <a:chOff x="3394657" y="2009236"/>
            <a:chExt cx="2345155" cy="2343689"/>
          </a:xfrm>
        </p:grpSpPr>
        <p:pic>
          <p:nvPicPr>
            <p:cNvPr id="20493" name="Picture 3">
              <a:extLst>
                <a:ext uri="{FF2B5EF4-FFF2-40B4-BE49-F238E27FC236}">
                  <a16:creationId xmlns:a16="http://schemas.microsoft.com/office/drawing/2014/main" id="{95715706-27B5-0F46-A3B2-678EC1D7045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4657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7" name="Big Hand1">
              <a:extLst>
                <a:ext uri="{FF2B5EF4-FFF2-40B4-BE49-F238E27FC236}">
                  <a16:creationId xmlns:a16="http://schemas.microsoft.com/office/drawing/2014/main" id="{36B1C2EA-D7B8-48E3-B294-30C706E994F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567235" y="3160439"/>
              <a:ext cx="732963" cy="26994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Little Hand8">
              <a:extLst>
                <a:ext uri="{FF2B5EF4-FFF2-40B4-BE49-F238E27FC236}">
                  <a16:creationId xmlns:a16="http://schemas.microsoft.com/office/drawing/2014/main" id="{D2FB1D8F-B98C-4870-A288-8632A2DD2F9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198089" y="2786496"/>
              <a:ext cx="340585" cy="373943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A1D6F87-41F3-7F45-98AB-299356117CF2}"/>
              </a:ext>
            </a:extLst>
          </p:cNvPr>
          <p:cNvGrpSpPr>
            <a:grpSpLocks/>
          </p:cNvGrpSpPr>
          <p:nvPr/>
        </p:nvGrpSpPr>
        <p:grpSpPr bwMode="auto">
          <a:xfrm>
            <a:off x="7544271" y="1968501"/>
            <a:ext cx="2344737" cy="2343150"/>
            <a:chOff x="6033664" y="2009236"/>
            <a:chExt cx="2345155" cy="2343689"/>
          </a:xfrm>
        </p:grpSpPr>
        <p:pic>
          <p:nvPicPr>
            <p:cNvPr id="20490" name="Picture 4">
              <a:extLst>
                <a:ext uri="{FF2B5EF4-FFF2-40B4-BE49-F238E27FC236}">
                  <a16:creationId xmlns:a16="http://schemas.microsoft.com/office/drawing/2014/main" id="{98BD3727-18D2-0442-863F-1AF43459A2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3664" y="2009236"/>
              <a:ext cx="2345155" cy="2343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2" name="Big Hand1">
              <a:extLst>
                <a:ext uri="{FF2B5EF4-FFF2-40B4-BE49-F238E27FC236}">
                  <a16:creationId xmlns:a16="http://schemas.microsoft.com/office/drawing/2014/main" id="{2FFBB33A-113B-4229-A606-4705846EBAE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897976" y="2568911"/>
              <a:ext cx="301121" cy="618522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Little Hand8">
              <a:extLst>
                <a:ext uri="{FF2B5EF4-FFF2-40B4-BE49-F238E27FC236}">
                  <a16:creationId xmlns:a16="http://schemas.microsoft.com/office/drawing/2014/main" id="{1234B76B-6AD4-49D0-A03F-D8683D666B3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84806" y="3181081"/>
              <a:ext cx="794719" cy="30170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1EDBE31C-572B-4E49-91B3-475EAD0CC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9888" y="4513263"/>
            <a:ext cx="14541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C787785-ED14-D24A-AC2E-EB7B91F66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1" y="4511675"/>
            <a:ext cx="1196975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2A67953-F031-2645-92F5-EC7CD5FE6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38" y="4513263"/>
            <a:ext cx="14541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1 o'clock">
            <a:extLst>
              <a:ext uri="{FF2B5EF4-FFF2-40B4-BE49-F238E27FC236}">
                <a16:creationId xmlns:a16="http://schemas.microsoft.com/office/drawing/2014/main" id="{738B1AD3-29FF-474A-A54F-7DBA00FAD6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2215" y="1312288"/>
            <a:ext cx="732929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sz="3200" dirty="0">
                <a:latin typeface="Comic Sans MS" panose="030F0902030302020204" pitchFamily="66" charset="0"/>
              </a:rPr>
              <a:t>Which clock shows quarter past 10 ?</a:t>
            </a: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F5EFAB29-D714-E94F-A356-BB761F2A0A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algn="ctr"/>
            <a:r>
              <a:rPr lang="en-GB" altLang="en-US" dirty="0">
                <a:latin typeface="Comic Sans MS" panose="030F0902030302020204" pitchFamily="66" charset="0"/>
              </a:rPr>
              <a:t>What Time Is It?</a:t>
            </a:r>
          </a:p>
        </p:txBody>
      </p:sp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26791F6E-C292-B443-82FD-129B5598FBD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72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934"/>
    </mc:Choice>
    <mc:Fallback>
      <p:transition spd="slow" advTm="399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15900" y="215900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DB2E88-AE22-B84F-B62F-C080636DCF5D}"/>
              </a:ext>
            </a:extLst>
          </p:cNvPr>
          <p:cNvSpPr txBox="1"/>
          <p:nvPr/>
        </p:nvSpPr>
        <p:spPr>
          <a:xfrm>
            <a:off x="997528" y="934025"/>
            <a:ext cx="12734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Task:</a:t>
            </a:r>
          </a:p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A2AB05C-B272-C940-982F-4F873BB14F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8300" y="812800"/>
            <a:ext cx="3835400" cy="5232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13DD0E-3998-EC4B-81A1-95F7233BAC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7528" y="1701075"/>
            <a:ext cx="9874611" cy="334789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7272D9F-FE25-5841-9C7F-0A829395119E}"/>
              </a:ext>
            </a:extLst>
          </p:cNvPr>
          <p:cNvSpPr txBox="1"/>
          <p:nvPr/>
        </p:nvSpPr>
        <p:spPr>
          <a:xfrm>
            <a:off x="3183463" y="4156938"/>
            <a:ext cx="7818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2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1851AA8-184B-CE48-82E0-AEBBDDAEEBD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75253965"/>
      </p:ext>
    </p:extLst>
  </p:cSld>
  <p:clrMapOvr>
    <a:masterClrMapping/>
  </p:clrMapOvr>
  <p:transition spd="slow" advTm="264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E2F3BA-D98E-3B4A-9823-73DC8FE68AE3}"/>
              </a:ext>
            </a:extLst>
          </p:cNvPr>
          <p:cNvSpPr txBox="1"/>
          <p:nvPr/>
        </p:nvSpPr>
        <p:spPr>
          <a:xfrm>
            <a:off x="997528" y="934025"/>
            <a:ext cx="437803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Task: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6855FF-5E27-8347-AB4F-FA966621331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45013" y="397473"/>
            <a:ext cx="4378036" cy="60630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D283C89-8311-6049-9907-378F303B02E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70058" y="1734244"/>
            <a:ext cx="10399642" cy="3389513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3E7A207-69BD-CF47-84BC-587682235DED}"/>
              </a:ext>
            </a:extLst>
          </p:cNvPr>
          <p:cNvCxnSpPr/>
          <p:nvPr/>
        </p:nvCxnSpPr>
        <p:spPr>
          <a:xfrm>
            <a:off x="2570922" y="3790122"/>
            <a:ext cx="622852" cy="0"/>
          </a:xfrm>
          <a:prstGeom prst="straightConnector1">
            <a:avLst/>
          </a:prstGeom>
          <a:ln w="317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7C55D4E-98BB-834C-BD12-6EE5395D9CCE}"/>
              </a:ext>
            </a:extLst>
          </p:cNvPr>
          <p:cNvCxnSpPr>
            <a:cxnSpLocks/>
          </p:cNvCxnSpPr>
          <p:nvPr/>
        </p:nvCxnSpPr>
        <p:spPr>
          <a:xfrm flipV="1">
            <a:off x="2570922" y="3273287"/>
            <a:ext cx="159026" cy="516835"/>
          </a:xfrm>
          <a:prstGeom prst="straightConnector1">
            <a:avLst/>
          </a:prstGeom>
          <a:ln w="317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B8D6592C-F62D-8846-8BCC-A6EAADC23BE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3431883"/>
      </p:ext>
    </p:extLst>
  </p:cSld>
  <p:clrMapOvr>
    <a:masterClrMapping/>
  </p:clrMapOvr>
  <p:transition spd="slow" advTm="183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E2F3BA-D98E-3B4A-9823-73DC8FE68AE3}"/>
              </a:ext>
            </a:extLst>
          </p:cNvPr>
          <p:cNvSpPr txBox="1"/>
          <p:nvPr/>
        </p:nvSpPr>
        <p:spPr>
          <a:xfrm>
            <a:off x="997528" y="934025"/>
            <a:ext cx="437803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Task: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C3A8C3-4A8C-6A4F-B232-E110210CE8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7294" y="1935025"/>
            <a:ext cx="9980912" cy="242494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E7E9F9-FFB2-5043-9FAF-06AFA006EE60}"/>
              </a:ext>
            </a:extLst>
          </p:cNvPr>
          <p:cNvSpPr txBox="1"/>
          <p:nvPr/>
        </p:nvSpPr>
        <p:spPr>
          <a:xfrm>
            <a:off x="1306404" y="3832955"/>
            <a:ext cx="2246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Lucida Handwriting" panose="03010101010101010101" pitchFamily="66" charset="77"/>
              </a:rPr>
              <a:t>Quarter past 11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B0B528AD-4E2E-9141-9417-93A811BD170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3171944"/>
      </p:ext>
    </p:extLst>
  </p:cSld>
  <p:clrMapOvr>
    <a:masterClrMapping/>
  </p:clrMapOvr>
  <p:transition spd="slow" advTm="268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E2F3BA-D98E-3B4A-9823-73DC8FE68AE3}"/>
              </a:ext>
            </a:extLst>
          </p:cNvPr>
          <p:cNvSpPr txBox="1"/>
          <p:nvPr/>
        </p:nvSpPr>
        <p:spPr>
          <a:xfrm>
            <a:off x="997528" y="934025"/>
            <a:ext cx="437803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Task:</a:t>
            </a:r>
          </a:p>
          <a:p>
            <a:endParaRPr lang="en-US" dirty="0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40DFE28-93E4-E345-9CF5-7A79718ECD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AC3A8C3-4A8C-6A4F-B232-E110210CE8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7294" y="1935025"/>
            <a:ext cx="9980912" cy="242494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E7E9F9-FFB2-5043-9FAF-06AFA006EE60}"/>
              </a:ext>
            </a:extLst>
          </p:cNvPr>
          <p:cNvSpPr txBox="1"/>
          <p:nvPr/>
        </p:nvSpPr>
        <p:spPr>
          <a:xfrm>
            <a:off x="1306404" y="3832955"/>
            <a:ext cx="2246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Lucida Handwriting" panose="03010101010101010101" pitchFamily="66" charset="77"/>
              </a:rPr>
              <a:t>Quarter past 11</a:t>
            </a:r>
          </a:p>
        </p:txBody>
      </p:sp>
    </p:spTree>
    <p:extLst>
      <p:ext uri="{BB962C8B-B14F-4D97-AF65-F5344CB8AC3E}">
        <p14:creationId xmlns:p14="http://schemas.microsoft.com/office/powerpoint/2010/main" val="1357775316"/>
      </p:ext>
    </p:extLst>
  </p:cSld>
  <p:clrMapOvr>
    <a:masterClrMapping/>
  </p:clrMapOvr>
  <p:transition spd="slow" advTm="32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1.6|3.5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2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6.9|2.8|0.6|1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0.6|2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2.4|2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1.3|9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0.8|7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1782</TotalTime>
  <Words>231</Words>
  <Application>Microsoft Macintosh PowerPoint</Application>
  <PresentationFormat>Widescreen</PresentationFormat>
  <Paragraphs>44</Paragraphs>
  <Slides>20</Slides>
  <Notes>6</Notes>
  <HiddenSlides>0</HiddenSlides>
  <MMClips>20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Comic Sans MS</vt:lpstr>
      <vt:lpstr>Lucida Handwriting</vt:lpstr>
      <vt:lpstr>Twinkl</vt:lpstr>
      <vt:lpstr>Office Theme</vt:lpstr>
      <vt:lpstr>Wednesday 10th  February 2021</vt:lpstr>
      <vt:lpstr>L.O: To tell the time to quarter past the hour.</vt:lpstr>
      <vt:lpstr>PowerPoint Presentation</vt:lpstr>
      <vt:lpstr>PowerPoint Presentation</vt:lpstr>
      <vt:lpstr>What Time Is It?</vt:lpstr>
      <vt:lpstr>What Time Is It?</vt:lpstr>
      <vt:lpstr>What Time Is It?</vt:lpstr>
      <vt:lpstr>What Time Is It?</vt:lpstr>
      <vt:lpstr>What Time Is It?</vt:lpstr>
      <vt:lpstr>What Time Is It?</vt:lpstr>
      <vt:lpstr>What Time Is It?</vt:lpstr>
      <vt:lpstr>What Time Is It?</vt:lpstr>
      <vt:lpstr>Does this say quarter past 12?</vt:lpstr>
      <vt:lpstr>What Time Is It?</vt:lpstr>
      <vt:lpstr>What Time Is It?</vt:lpstr>
      <vt:lpstr>What Time Is It?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23</cp:revision>
  <dcterms:created xsi:type="dcterms:W3CDTF">2021-02-05T12:36:06Z</dcterms:created>
  <dcterms:modified xsi:type="dcterms:W3CDTF">2021-02-09T14:55:09Z</dcterms:modified>
</cp:coreProperties>
</file>