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50596-D429-4849-AFBA-EFA55BE238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6CBEF0-E756-4447-80E7-C38019010C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AF5AE-1CC2-49FF-AD84-33D2D4A3D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E4233-A5FB-4CF6-8F0E-3604879C3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78D15-CC02-41DB-8FD0-A5120A47C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97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7C44F-ED05-4C4A-A0A8-C9660F052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AC5B8-AAD8-476C-B506-145EF9B4D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42102-690A-4B6D-ABBA-D76174808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CA1F7F-07D0-480B-B438-12FD6AA8E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3C7B65-8C36-4EAA-BD08-46F95DE2A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46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572A4-3D60-46CE-A837-E46C937DD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5962A1-E285-4D3B-9972-DC6ACB7DB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AA4A8-5DE5-4010-8198-A3352D809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82DE5A-9D66-45D1-827F-49415F854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77E329-0D27-4392-8CF2-34432B413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883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40BC7-E1D3-4110-B484-2A4E990BF6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D9B9F-5959-424A-9DEC-787443E8EE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EA1720-1E83-48A2-82EE-B3AB2D73D7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004D16-A2D5-4B51-910C-0D5039C7B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8071E-023F-4247-89D3-7478DD84A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7CFBC-25EB-4DBB-A160-E646C43F8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761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A2232-E540-4ABA-AB17-429AD4146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CE15A-98EA-4819-A5AB-E6FADE0CE8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0B043B-86D6-4507-8369-76C18DF0F0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86317E-2DDB-4950-AC07-4B6A5674DF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6B1497-AA9F-4C16-AB3B-B54F07E836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3C539D-55DB-4D99-B699-767554146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79262B-754B-49EB-9256-11948F7F2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F4EB2C-7790-4A93-847C-DA5CE93F2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66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72DB3-F1C4-4D38-BDA3-56BCAA046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7A151E-B8D8-42CD-BE49-DDB396981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1708F7-DA49-46D4-AE3C-DD584E077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ED4CAA-647B-4503-B9B4-824952A82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830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0E218E-E506-4DAC-B803-766C7BB79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D1E33F-C3C0-4C5D-BFF5-8A76E42E0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893E06-D7A4-4949-9EBD-0D0F5E608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910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14C9B-A4B7-42E0-B745-CA8B6DB85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7CC2B8-B7E7-4EEB-B7CA-3DF159380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1503B3-F77F-4985-829C-31E5B4EABF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75E556-5AE7-49D6-9A22-4E802323F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F056DA-D08E-43C6-9926-BEB7E9DDA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3A4C24-D749-488B-B09F-1A745D99F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263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3B368-3ABB-4777-AF48-0F21D3E2B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74AA87-0E87-4B0B-A855-8E4677134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31BA60-6DE4-4986-806E-07E063304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337784-A6DF-4D34-BEB5-EEE872AA2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8F4419-2649-4FEB-9BDE-DDC89B85D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EFF7FF-C5D9-4AED-8D5E-8C7BED6B4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42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13D54-D1A2-415F-956A-DD9F4AEA7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743D18-265C-4DB4-A25B-13147E5EA1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AF047A-71D8-4539-B244-C9407F0D9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142DB-0834-423C-AC80-0CF1D024E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37C14-B505-4D6B-B273-69F6C4F2F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119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85FC2B-3F8E-443B-B6E7-CECF3F6505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8FAD09-E64B-4322-8D5A-110E48065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7CF5A7-4EC3-440F-A3C5-B330FAD20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CD405-579E-4D4F-A8A9-728F0A4E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1865A-F5CD-4461-9D2B-E7377CBC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0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59300C-2A42-4B86-9B2A-FC08C5C9D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E6E697-9D3B-4086-A801-1EE1647181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06CC0-0D09-47E3-A67C-7AC97D7DE2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FA7D45-DA33-4ADB-AB46-5D03AECAD57F}" type="datetimeFigureOut">
              <a:rPr lang="en-GB" smtClean="0"/>
              <a:t>16/12/2020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05F97-AC0A-4078-951C-AFD1BB5C63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32D69A-9C1A-474D-AE6E-6F70B7A08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6E43-4382-4C88-B6C8-2FC853B645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8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2506D9-AAA4-4DF0-B14C-1AD7FA93B8E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873685-A97A-4BDF-AD5C-5B23FB2657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ACC884-3B00-4383-B619-F3D0475CC2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60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95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EE0DDA-CAB2-433C-A13E-60890BD73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2867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46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946C43-6996-4C75-A760-686B1450F6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21742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000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73127D-9B97-4864-A05F-D62EBA0F53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37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143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4BB7C2-1522-465C-B846-1CBACAB15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322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24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BBF69B-66AC-4FC0-BE9F-C39066246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5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56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78B098-131D-49C7-9B96-3052F860B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7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6916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6D9D66-5D13-4C76-B9D3-8BC403141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889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020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981842-7C9D-40C3-8A71-A776E1985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0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24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6535E8-B207-4739-BB93-E810613F21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37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028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DA708C-0EC4-47F2-AB49-3B5F80C236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6201"/>
            <a:ext cx="12212171" cy="6934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0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2A6067-3A87-4906-A2EA-7F60E65FF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13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37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44B684-04A8-4207-9A06-79F005E9E3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85726"/>
            <a:ext cx="12212813" cy="694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960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2020-12-16T15:56:00Z</dcterms:created>
  <dcterms:modified xsi:type="dcterms:W3CDTF">2020-12-16T15:56:24Z</dcterms:modified>
</cp:coreProperties>
</file>