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94" r:id="rId3"/>
    <p:sldId id="306" r:id="rId4"/>
    <p:sldId id="307" r:id="rId5"/>
    <p:sldId id="308" r:id="rId6"/>
    <p:sldId id="310" r:id="rId7"/>
    <p:sldId id="311" r:id="rId8"/>
    <p:sldId id="312" r:id="rId9"/>
    <p:sldId id="313" r:id="rId10"/>
    <p:sldId id="314" r:id="rId11"/>
    <p:sldId id="316" r:id="rId12"/>
    <p:sldId id="319" r:id="rId13"/>
    <p:sldId id="320" r:id="rId14"/>
    <p:sldId id="321" r:id="rId15"/>
    <p:sldId id="322" r:id="rId16"/>
    <p:sldId id="324" r:id="rId17"/>
    <p:sldId id="325" r:id="rId18"/>
    <p:sldId id="327" r:id="rId19"/>
    <p:sldId id="329" r:id="rId20"/>
    <p:sldId id="330" r:id="rId21"/>
    <p:sldId id="331" r:id="rId22"/>
    <p:sldId id="332" r:id="rId23"/>
    <p:sldId id="335" r:id="rId24"/>
    <p:sldId id="267" r:id="rId25"/>
  </p:sldIdLst>
  <p:sldSz cx="9144000" cy="6858000" type="screen4x3"/>
  <p:notesSz cx="6858000" cy="9144000"/>
  <p:embeddedFontLst>
    <p:embeddedFont>
      <p:font typeface="Sassoon Infant Rg" panose="02000503030000020003" charset="0"/>
      <p:regular r:id="rId28"/>
      <p:bold r:id="rId29"/>
    </p:embeddedFont>
    <p:embeddedFont>
      <p:font typeface="Tuffy-TTF" panose="020B0603060100000000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  <p:embeddedFont>
      <p:font typeface="Twinkl SemiBold" charset="0"/>
      <p:bold r:id="rId3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6FD"/>
    <a:srgbClr val="FFFFFF"/>
    <a:srgbClr val="00A7E6"/>
    <a:srgbClr val="4F473C"/>
    <a:srgbClr val="332F28"/>
    <a:srgbClr val="D83A5E"/>
    <a:srgbClr val="AEE9EC"/>
    <a:srgbClr val="2DB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4" autoAdjust="0"/>
    <p:restoredTop sz="94660"/>
  </p:normalViewPr>
  <p:slideViewPr>
    <p:cSldViewPr showGuides="1">
      <p:cViewPr varScale="1">
        <p:scale>
          <a:sx n="86" d="100"/>
          <a:sy n="86" d="100"/>
        </p:scale>
        <p:origin x="1291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1100F-FCE2-4ED6-B4DF-02CA07E651B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08182C-A072-4936-A997-524F4364ABE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24484929-163E-431C-B57A-FF4C75F1292D}" type="datetimeFigureOut">
              <a:rPr lang="en-GB"/>
              <a:pPr>
                <a:defRPr/>
              </a:pPr>
              <a:t>29/01/2021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15AC50-9962-4A9C-B751-4AC4C655934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A00A05-CDE1-4EF4-8582-B9C66C92B43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4049C5F4-5E75-42D2-B16F-3D504FEAEB9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46188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4ACFAE8-3F12-4DBA-BBA2-F77E2717CA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2F1A52-CD59-4713-AA71-935B015A25C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D0788BF-9E7E-4A91-9EDD-BDFAACEAD3BA}" type="datetimeFigureOut">
              <a:rPr lang="en-GB"/>
              <a:pPr>
                <a:defRPr/>
              </a:pPr>
              <a:t>29/01/2021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D5A659-B219-45BB-9316-25ACAB5CFBA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D4CA443-CB3E-4BB9-9F8F-96AC2F3634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F809FD-0994-419F-ABDC-0174C51A27E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F508AD-C8F2-43B9-9D93-3F6A021951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53072565-6CEE-4193-BB0F-F4623B506B3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544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125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2705E04-C834-4B99-AD48-B5F17B69967B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5601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76C1A2F-A3D1-43D8-9FD3-6072F26593D1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2277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541238E-1E8C-4662-9881-7245106F4168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AC79133-0C05-4D88-BFD8-DD61B182FB88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D49AB2F-0D0A-4C74-B318-4A3B98DC79D4}"/>
              </a:ext>
            </a:extLst>
          </p:cNvPr>
          <p:cNvSpPr txBox="1">
            <a:spLocks/>
          </p:cNvSpPr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7C54C66-36B3-4639-9D1D-76566F7F101F}"/>
              </a:ext>
            </a:extLst>
          </p:cNvPr>
          <p:cNvSpPr txBox="1">
            <a:spLocks/>
          </p:cNvSpPr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997CF8B-B005-413B-84E7-756E838449F3}"/>
              </a:ext>
            </a:extLst>
          </p:cNvPr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61182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3239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4065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5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5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5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5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5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C9936B-C925-41E6-804D-74A15317D3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6"/>
    </mc:Choice>
    <mc:Fallback>
      <p:transition spd="slow" advTm="18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827088" y="908050"/>
            <a:ext cx="741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It is important to start each day with a positive thought, as this thought can stay with you for the rest of the day.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827088" y="1700213"/>
            <a:ext cx="7416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Focussing on a positive thought can help you to feel happier and calmer. You can also share this positive thought with others, helping to make their day a little brighter too!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2852738"/>
            <a:ext cx="4102100" cy="327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4EDF1F-078A-4E51-B02E-F1742752DF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15"/>
    </mc:Choice>
    <mc:Fallback>
      <p:transition spd="slow" advTm="28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242" grpId="0"/>
      <p:bldP spid="102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761037" cy="1944688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I will </a:t>
            </a:r>
            <a:r>
              <a:rPr lang="en-GB" altLang="en-US" sz="4800">
                <a:latin typeface="Twinkl" pitchFamily="2" charset="0"/>
              </a:rPr>
              <a:t>learn</a:t>
            </a:r>
            <a:r>
              <a:rPr lang="en-GB" altLang="en-US">
                <a:latin typeface="Twinkl" pitchFamily="2" charset="0"/>
              </a:rPr>
              <a:t> to do the things I find </a:t>
            </a:r>
            <a:r>
              <a:rPr lang="en-GB" altLang="en-US" sz="4800">
                <a:latin typeface="Twinkl" pitchFamily="2" charset="0"/>
              </a:rPr>
              <a:t>tricky</a:t>
            </a:r>
            <a:r>
              <a:rPr lang="en-GB" altLang="en-US">
                <a:latin typeface="Twinkl" pitchFamily="2" charset="0"/>
              </a:rPr>
              <a:t>.</a:t>
            </a:r>
            <a:endParaRPr lang="en-GB" altLang="en-US"/>
          </a:p>
        </p:txBody>
      </p:sp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738" y="2805113"/>
            <a:ext cx="2930525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E89800E-F986-4DED-84FA-E7186A0194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3"/>
    </mc:Choice>
    <mc:Fallback>
      <p:transition spd="slow" advTm="8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18732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I have a </a:t>
            </a:r>
            <a:r>
              <a:rPr lang="en-GB" altLang="en-US" sz="4800">
                <a:latin typeface="Twinkl" pitchFamily="2" charset="0"/>
              </a:rPr>
              <a:t>great</a:t>
            </a:r>
            <a:r>
              <a:rPr lang="en-GB" altLang="en-US">
                <a:latin typeface="Twinkl" pitchFamily="2" charset="0"/>
              </a:rPr>
              <a:t> thinking </a:t>
            </a:r>
            <a:r>
              <a:rPr lang="en-GB" altLang="en-US" sz="4800">
                <a:latin typeface="Twinkl" pitchFamily="2" charset="0"/>
              </a:rPr>
              <a:t>brain</a:t>
            </a:r>
            <a:r>
              <a:rPr lang="en-GB" altLang="en-US">
                <a:latin typeface="Twinkl" pitchFamily="2" charset="0"/>
              </a:rPr>
              <a:t>.</a:t>
            </a:r>
            <a:endParaRPr lang="en-GB" altLang="en-US"/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2762250"/>
            <a:ext cx="41719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285A23B-8D8B-4A5C-8FF8-0445BA112D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20"/>
    </mc:Choice>
    <mc:Fallback>
      <p:transition spd="slow" advTm="7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2081213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I am </a:t>
            </a:r>
            <a:r>
              <a:rPr lang="en-GB" altLang="en-US" sz="4800">
                <a:latin typeface="Twinkl" pitchFamily="2" charset="0"/>
              </a:rPr>
              <a:t>loved</a:t>
            </a:r>
            <a:r>
              <a:rPr lang="en-GB" altLang="en-US">
                <a:latin typeface="Twinkl" pitchFamily="2" charset="0"/>
              </a:rPr>
              <a:t>.</a:t>
            </a:r>
            <a:endParaRPr lang="en-GB" altLang="en-US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13" y="3017838"/>
            <a:ext cx="3736975" cy="336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1B66081-AB0F-410A-95B1-B605B4F0C3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37"/>
    </mc:Choice>
    <mc:Fallback>
      <p:transition spd="slow" advTm="64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1800225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am </a:t>
            </a:r>
            <a:r>
              <a:rPr lang="en-GB" altLang="en-US" sz="5400">
                <a:latin typeface="Twinkl" pitchFamily="2" charset="0"/>
              </a:rPr>
              <a:t>unique</a:t>
            </a:r>
            <a:r>
              <a:rPr lang="en-GB" altLang="en-US" sz="4400">
                <a:latin typeface="Twinkl" pitchFamily="2" charset="0"/>
              </a:rPr>
              <a:t>.</a:t>
            </a:r>
            <a:endParaRPr lang="en-GB" altLang="en-US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038" y="2465388"/>
            <a:ext cx="9112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3" y="4225925"/>
            <a:ext cx="1916112" cy="19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3730625"/>
            <a:ext cx="1268413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025" y="2154238"/>
            <a:ext cx="1914525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868863"/>
            <a:ext cx="9112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2876550"/>
            <a:ext cx="1268413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2FFB7D3-3DAD-44B6-A910-95C5F9B06E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41"/>
    </mc:Choice>
    <mc:Fallback>
      <p:transition spd="slow" advTm="14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1873250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can be </a:t>
            </a:r>
            <a:r>
              <a:rPr lang="en-GB" altLang="en-US" sz="5400">
                <a:latin typeface="Twinkl" pitchFamily="2" charset="0"/>
              </a:rPr>
              <a:t>helpful</a:t>
            </a:r>
            <a:r>
              <a:rPr lang="en-GB" altLang="en-US" sz="4400">
                <a:latin typeface="Twinkl" pitchFamily="2" charset="0"/>
              </a:rPr>
              <a:t>.</a:t>
            </a:r>
            <a:endParaRPr lang="en-GB" altLang="en-US"/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188" y="2565400"/>
            <a:ext cx="4365625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DC52157-CDAC-4D38-875B-BF7E91D1E6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5"/>
    </mc:Choice>
    <mc:Fallback>
      <p:transition spd="slow" advTm="7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1800225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have a </a:t>
            </a:r>
            <a:r>
              <a:rPr lang="en-GB" altLang="en-US" sz="5400">
                <a:latin typeface="Twinkl" pitchFamily="2" charset="0"/>
              </a:rPr>
              <a:t>positive </a:t>
            </a:r>
            <a:r>
              <a:rPr lang="en-GB" altLang="en-US" sz="4400">
                <a:latin typeface="Twinkl" pitchFamily="2" charset="0"/>
              </a:rPr>
              <a:t>attitude.</a:t>
            </a:r>
            <a:endParaRPr lang="en-GB" altLang="en-US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213" y="2565400"/>
            <a:ext cx="2441575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2C3040-D724-46D2-8BCE-1DF4AD24B1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95"/>
    </mc:Choice>
    <mc:Fallback>
      <p:transition spd="slow" advTm="7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1873250"/>
          </a:xfrm>
        </p:spPr>
        <p:txBody>
          <a:bodyPr/>
          <a:lstStyle/>
          <a:p>
            <a:pPr algn="ctr" eaLnBrk="1" hangingPunct="1"/>
            <a:r>
              <a:rPr lang="en-GB" altLang="en-US" sz="6000">
                <a:latin typeface="Twinkl" pitchFamily="2" charset="0"/>
              </a:rPr>
              <a:t>I try </a:t>
            </a:r>
            <a:r>
              <a:rPr lang="en-GB" altLang="en-US" sz="4400">
                <a:latin typeface="Twinkl" pitchFamily="2" charset="0"/>
              </a:rPr>
              <a:t>my hardest.</a:t>
            </a:r>
            <a:endParaRPr lang="en-GB" altLang="en-US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0" y="2636838"/>
            <a:ext cx="2413000" cy="344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465AC94-2B3D-41FE-9ED5-19990F54E4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3"/>
    </mc:Choice>
    <mc:Fallback>
      <p:transition spd="slow" advTm="5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1944688"/>
          </a:xfrm>
        </p:spPr>
        <p:txBody>
          <a:bodyPr/>
          <a:lstStyle/>
          <a:p>
            <a:pPr algn="ctr" eaLnBrk="1" hangingPunct="1"/>
            <a:r>
              <a:rPr lang="en-GB" altLang="en-US" sz="4800">
                <a:latin typeface="Twinkl" pitchFamily="2" charset="0"/>
              </a:rPr>
              <a:t>I can </a:t>
            </a:r>
            <a:r>
              <a:rPr lang="en-GB" altLang="en-US" sz="5400">
                <a:latin typeface="Twinkl" pitchFamily="2" charset="0"/>
              </a:rPr>
              <a:t>achieve</a:t>
            </a:r>
            <a:r>
              <a:rPr lang="en-GB" altLang="en-US" sz="4400">
                <a:latin typeface="Twinkl" pitchFamily="2" charset="0"/>
              </a:rPr>
              <a:t> my </a:t>
            </a:r>
            <a:r>
              <a:rPr lang="en-GB" altLang="en-US" sz="5400">
                <a:latin typeface="Twinkl" pitchFamily="2" charset="0"/>
              </a:rPr>
              <a:t>dreams</a:t>
            </a:r>
            <a:r>
              <a:rPr lang="en-GB" altLang="en-US" sz="4400">
                <a:latin typeface="Twinkl" pitchFamily="2" charset="0"/>
              </a:rPr>
              <a:t>. </a:t>
            </a:r>
            <a:endParaRPr lang="en-GB" altLang="en-US" sz="280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0" y="2854325"/>
            <a:ext cx="383540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41038BF-2748-4FF0-9087-D1FE2EF8CF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31"/>
    </mc:Choice>
    <mc:Fallback>
      <p:transition spd="slow" advTm="5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B17DCEF-473A-47CB-BE24-B290550043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8208912" cy="5574519"/>
          </a:xfrm>
          <a:prstGeom prst="roundRect">
            <a:avLst>
              <a:gd name="adj" fmla="val 2815"/>
            </a:avLst>
          </a:prstGeom>
        </p:spPr>
      </p:pic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1403350" y="446088"/>
            <a:ext cx="5616575" cy="1830387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</a:t>
            </a:r>
            <a:r>
              <a:rPr lang="en-GB" altLang="en-US" sz="5400">
                <a:latin typeface="Twinkl" pitchFamily="2" charset="0"/>
              </a:rPr>
              <a:t>learn</a:t>
            </a:r>
            <a:r>
              <a:rPr lang="en-GB" altLang="en-US" sz="4400">
                <a:latin typeface="Twinkl" pitchFamily="2" charset="0"/>
              </a:rPr>
              <a:t> and </a:t>
            </a:r>
            <a:r>
              <a:rPr lang="en-GB" altLang="en-US" sz="5400">
                <a:latin typeface="Twinkl" pitchFamily="2" charset="0"/>
              </a:rPr>
              <a:t>grow</a:t>
            </a:r>
            <a:r>
              <a:rPr lang="en-GB" altLang="en-US" sz="4400">
                <a:latin typeface="Twinkl" pitchFamily="2" charset="0"/>
              </a:rPr>
              <a:t> every day.</a:t>
            </a:r>
            <a:endParaRPr lang="en-GB" altLang="en-US" sz="24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3287BBA-A396-4691-AEC4-CCDCB50752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3"/>
    </mc:Choice>
    <mc:Fallback>
      <p:transition spd="slow" advTm="4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1763713" y="620713"/>
            <a:ext cx="5616575" cy="1944687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am </a:t>
            </a:r>
            <a:r>
              <a:rPr lang="en-GB" altLang="en-US" sz="5400">
                <a:latin typeface="Twinkl" pitchFamily="2" charset="0"/>
              </a:rPr>
              <a:t>talented</a:t>
            </a:r>
            <a:r>
              <a:rPr lang="en-GB" altLang="en-US" sz="4400">
                <a:latin typeface="Twinkl" pitchFamily="2" charset="0"/>
              </a:rPr>
              <a:t>.</a:t>
            </a:r>
            <a:endParaRPr lang="en-GB" altLang="en-US" sz="240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0" y="2565400"/>
            <a:ext cx="349250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E497A2D-F1D8-4E85-9CB5-76BB433F5C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45"/>
    </mc:Choice>
    <mc:Fallback>
      <p:transition spd="slow" advTm="4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2016125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can </a:t>
            </a:r>
            <a:r>
              <a:rPr lang="en-GB" altLang="en-US" sz="5400">
                <a:latin typeface="Twinkl" pitchFamily="2" charset="0"/>
              </a:rPr>
              <a:t>reach for the stars</a:t>
            </a:r>
            <a:r>
              <a:rPr lang="en-GB" altLang="en-US" sz="4400">
                <a:latin typeface="Twinkl" pitchFamily="2" charset="0"/>
              </a:rPr>
              <a:t>! </a:t>
            </a:r>
            <a:endParaRPr lang="en-GB" altLang="en-US" sz="2400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5" y="2852738"/>
            <a:ext cx="231775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83693B1-BD5E-45F3-BED1-FE8C6A3ECB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2"/>
    </mc:Choice>
    <mc:Fallback>
      <p:transition spd="slow" advTm="3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1619250" y="908050"/>
            <a:ext cx="5905500" cy="1728788"/>
          </a:xfrm>
        </p:spPr>
        <p:txBody>
          <a:bodyPr/>
          <a:lstStyle/>
          <a:p>
            <a:pPr algn="ctr" eaLnBrk="1" hangingPunct="1"/>
            <a:r>
              <a:rPr lang="en-GB" altLang="en-US" sz="4800">
                <a:latin typeface="Twinkl" pitchFamily="2" charset="0"/>
              </a:rPr>
              <a:t>Challenges</a:t>
            </a:r>
            <a:r>
              <a:rPr lang="en-GB" altLang="en-US" sz="4400">
                <a:latin typeface="Twinkl" pitchFamily="2" charset="0"/>
              </a:rPr>
              <a:t> help me </a:t>
            </a:r>
            <a:r>
              <a:rPr lang="en-GB" altLang="en-US" sz="5400">
                <a:latin typeface="Twinkl" pitchFamily="2" charset="0"/>
              </a:rPr>
              <a:t>learn</a:t>
            </a:r>
            <a:r>
              <a:rPr lang="en-GB" altLang="en-US" sz="4400">
                <a:latin typeface="Twinkl" pitchFamily="2" charset="0"/>
              </a:rPr>
              <a:t> and </a:t>
            </a:r>
            <a:r>
              <a:rPr lang="en-GB" altLang="en-US" sz="5400">
                <a:latin typeface="Twinkl" pitchFamily="2" charset="0"/>
              </a:rPr>
              <a:t>grow</a:t>
            </a:r>
            <a:r>
              <a:rPr lang="en-GB" altLang="en-US" sz="4400">
                <a:latin typeface="Twinkl" pitchFamily="2" charset="0"/>
              </a:rPr>
              <a:t>.</a:t>
            </a:r>
            <a:endParaRPr lang="en-GB" altLang="en-US" sz="240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13" y="2852738"/>
            <a:ext cx="500697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97960A9-B4DC-4212-BC8A-B57D6A7D0D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3"/>
    </mc:Choice>
    <mc:Fallback>
      <p:transition spd="slow" advTm="5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1763713" y="692150"/>
            <a:ext cx="5616575" cy="1944688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am </a:t>
            </a:r>
            <a:r>
              <a:rPr lang="en-GB" altLang="en-US" sz="5400">
                <a:latin typeface="Twinkl" pitchFamily="2" charset="0"/>
              </a:rPr>
              <a:t>great</a:t>
            </a:r>
            <a:r>
              <a:rPr lang="en-GB" altLang="en-US" sz="4400">
                <a:latin typeface="Twinkl" pitchFamily="2" charset="0"/>
              </a:rPr>
              <a:t>, just the way </a:t>
            </a:r>
            <a:r>
              <a:rPr lang="en-GB" altLang="en-US" sz="5400">
                <a:latin typeface="Twinkl" pitchFamily="2" charset="0"/>
              </a:rPr>
              <a:t>I am</a:t>
            </a:r>
            <a:r>
              <a:rPr lang="en-GB" altLang="en-US" sz="4400">
                <a:latin typeface="Twinkl" pitchFamily="2" charset="0"/>
              </a:rPr>
              <a:t>.</a:t>
            </a:r>
            <a:endParaRPr lang="en-GB" altLang="en-US" sz="2400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213100"/>
            <a:ext cx="1295400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924175"/>
            <a:ext cx="3132137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CA696E7-E92A-4A12-9CE6-38D4D9C3BC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0"/>
    </mc:Choice>
    <mc:Fallback>
      <p:transition spd="slow" advTm="5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1439863" y="609600"/>
            <a:ext cx="6264275" cy="1911350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My </a:t>
            </a:r>
            <a:r>
              <a:rPr lang="en-GB" altLang="en-US" sz="5400">
                <a:latin typeface="Twinkl" pitchFamily="2" charset="0"/>
              </a:rPr>
              <a:t>mistakes</a:t>
            </a:r>
            <a:r>
              <a:rPr lang="en-GB" altLang="en-US" sz="4400">
                <a:latin typeface="Twinkl" pitchFamily="2" charset="0"/>
              </a:rPr>
              <a:t> help me </a:t>
            </a:r>
            <a:r>
              <a:rPr lang="en-GB" altLang="en-US" sz="5400">
                <a:latin typeface="Twinkl" pitchFamily="2" charset="0"/>
              </a:rPr>
              <a:t>learn</a:t>
            </a:r>
            <a:r>
              <a:rPr lang="en-GB" altLang="en-US" sz="4400">
                <a:latin typeface="Twinkl" pitchFamily="2" charset="0"/>
              </a:rPr>
              <a:t> and </a:t>
            </a:r>
            <a:r>
              <a:rPr lang="en-GB" altLang="en-US" sz="5400">
                <a:latin typeface="Twinkl" pitchFamily="2" charset="0"/>
              </a:rPr>
              <a:t>grow</a:t>
            </a:r>
            <a:r>
              <a:rPr lang="en-GB" altLang="en-US" sz="4400">
                <a:latin typeface="Twinkl" pitchFamily="2" charset="0"/>
              </a:rPr>
              <a:t>.</a:t>
            </a:r>
            <a:endParaRPr lang="en-GB" altLang="en-US" sz="2400"/>
          </a:p>
        </p:txBody>
      </p:sp>
      <p:grpSp>
        <p:nvGrpSpPr>
          <p:cNvPr id="29699" name="Group 7"/>
          <p:cNvGrpSpPr>
            <a:grpSpLocks/>
          </p:cNvGrpSpPr>
          <p:nvPr/>
        </p:nvGrpSpPr>
        <p:grpSpPr bwMode="auto">
          <a:xfrm>
            <a:off x="2525713" y="2708275"/>
            <a:ext cx="4092575" cy="3668713"/>
            <a:chOff x="2855782" y="2685412"/>
            <a:chExt cx="4272490" cy="382892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6B04202-1B22-40F8-8F84-BBBF98632DBB}"/>
                </a:ext>
              </a:extLst>
            </p:cNvPr>
            <p:cNvSpPr/>
            <p:nvPr/>
          </p:nvSpPr>
          <p:spPr>
            <a:xfrm rot="21138458">
              <a:off x="2855782" y="2685412"/>
              <a:ext cx="2587027" cy="36665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9701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24" t="5885" r="13988" b="43103"/>
            <a:stretch>
              <a:fillRect/>
            </a:stretch>
          </p:blipFill>
          <p:spPr bwMode="auto">
            <a:xfrm>
              <a:off x="2987824" y="2924944"/>
              <a:ext cx="2016224" cy="187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2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998" y="4518406"/>
              <a:ext cx="2265274" cy="1995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D3D51A-320A-4531-A9DF-8EB6E4F7AB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1"/>
    </mc:Choice>
    <mc:Fallback>
      <p:transition spd="slow" advTm="6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1439863" y="692150"/>
            <a:ext cx="6264275" cy="1944688"/>
          </a:xfrm>
        </p:spPr>
        <p:txBody>
          <a:bodyPr/>
          <a:lstStyle/>
          <a:p>
            <a:pPr algn="ctr" eaLnBrk="1" hangingPunct="1"/>
            <a:r>
              <a:rPr lang="en-GB" altLang="en-US" sz="5400">
                <a:latin typeface="Twinkl" pitchFamily="2" charset="0"/>
              </a:rPr>
              <a:t>Today</a:t>
            </a:r>
            <a:r>
              <a:rPr lang="en-GB" altLang="en-US" sz="4400">
                <a:latin typeface="Twinkl" pitchFamily="2" charset="0"/>
              </a:rPr>
              <a:t> is going to be a </a:t>
            </a:r>
            <a:r>
              <a:rPr lang="en-GB" altLang="en-US" sz="5400">
                <a:latin typeface="Twinkl" pitchFamily="2" charset="0"/>
              </a:rPr>
              <a:t>great</a:t>
            </a:r>
            <a:r>
              <a:rPr lang="en-GB" altLang="en-US" sz="4400">
                <a:latin typeface="Twinkl" pitchFamily="2" charset="0"/>
              </a:rPr>
              <a:t> day! </a:t>
            </a:r>
            <a:endParaRPr lang="en-GB" altLang="en-US" sz="2400"/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88" y="2871788"/>
            <a:ext cx="3070225" cy="336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4F80A1-13DE-4DEB-B89B-C0A20B381A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96"/>
    </mc:Choice>
    <mc:Fallback>
      <p:transition spd="slow" advTm="6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1312863" y="547688"/>
            <a:ext cx="6518275" cy="2081212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am a </a:t>
            </a:r>
            <a:r>
              <a:rPr lang="en-GB" altLang="en-US" sz="5400">
                <a:latin typeface="Twinkl" pitchFamily="2" charset="0"/>
              </a:rPr>
              <a:t>hard worker</a:t>
            </a:r>
            <a:r>
              <a:rPr lang="en-GB" altLang="en-US" sz="4400">
                <a:latin typeface="Twinkl" pitchFamily="2" charset="0"/>
              </a:rPr>
              <a:t>.</a:t>
            </a:r>
            <a:endParaRPr lang="en-GB" altLang="en-US" sz="1800"/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2463800"/>
            <a:ext cx="4625975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448171A-FDA2-40F1-BA26-021C149615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5"/>
    </mc:Choice>
    <mc:Fallback>
      <p:transition spd="slow" advTm="3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1439863" y="692150"/>
            <a:ext cx="6264275" cy="2016125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can do </a:t>
            </a:r>
            <a:r>
              <a:rPr lang="en-GB" altLang="en-US" sz="5400">
                <a:latin typeface="Twinkl" pitchFamily="2" charset="0"/>
              </a:rPr>
              <a:t>anything</a:t>
            </a:r>
            <a:r>
              <a:rPr lang="en-GB" altLang="en-US" sz="4400">
                <a:latin typeface="Twinkl" pitchFamily="2" charset="0"/>
              </a:rPr>
              <a:t> I put my mind to.</a:t>
            </a:r>
            <a:endParaRPr lang="en-GB" altLang="en-US" sz="1800"/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50" y="2879725"/>
            <a:ext cx="3027363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325" y="2879725"/>
            <a:ext cx="28797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BEF05E5-9B93-44B7-91AB-144F70110F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1"/>
    </mc:Choice>
    <mc:Fallback>
      <p:transition spd="slow" advTm="5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565275" y="692150"/>
            <a:ext cx="6013450" cy="1873250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have </a:t>
            </a:r>
            <a:r>
              <a:rPr lang="en-GB" altLang="en-US" sz="5400">
                <a:latin typeface="Twinkl" pitchFamily="2" charset="0"/>
              </a:rPr>
              <a:t>good</a:t>
            </a:r>
            <a:r>
              <a:rPr lang="en-GB" altLang="en-US" sz="4400">
                <a:latin typeface="Twinkl" pitchFamily="2" charset="0"/>
              </a:rPr>
              <a:t> listening ears.</a:t>
            </a:r>
            <a:endParaRPr lang="en-GB" altLang="en-US" sz="1800"/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888" y="2879725"/>
            <a:ext cx="4086225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489BFCD-3675-49E3-9B65-5F3F92A8F4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47"/>
    </mc:Choice>
    <mc:Fallback>
      <p:transition spd="slow" advTm="3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250825" y="481013"/>
            <a:ext cx="6013450" cy="2081212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</a:t>
            </a:r>
            <a:r>
              <a:rPr lang="en-GB" altLang="en-US" sz="5400">
                <a:latin typeface="Twinkl" pitchFamily="2" charset="0"/>
              </a:rPr>
              <a:t>can</a:t>
            </a:r>
            <a:r>
              <a:rPr lang="en-GB" altLang="en-US" sz="4400">
                <a:latin typeface="Twinkl" pitchFamily="2" charset="0"/>
              </a:rPr>
              <a:t> do it!</a:t>
            </a:r>
            <a:endParaRPr lang="en-GB" altLang="en-US" sz="1800"/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052513"/>
            <a:ext cx="651827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843E3ED-291C-4180-AE37-EB1BC00D06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6"/>
    </mc:Choice>
    <mc:Fallback>
      <p:transition spd="slow" advTm="3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1331913" y="1236663"/>
            <a:ext cx="3941762" cy="2081212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am </a:t>
            </a:r>
            <a:r>
              <a:rPr lang="en-GB" altLang="en-US" sz="5400">
                <a:latin typeface="Twinkl" pitchFamily="2" charset="0"/>
              </a:rPr>
              <a:t>ready</a:t>
            </a:r>
            <a:r>
              <a:rPr lang="en-GB" altLang="en-US" sz="4400">
                <a:latin typeface="Twinkl" pitchFamily="2" charset="0"/>
              </a:rPr>
              <a:t> to </a:t>
            </a:r>
            <a:r>
              <a:rPr lang="en-GB" altLang="en-US" sz="5400">
                <a:latin typeface="Twinkl" pitchFamily="2" charset="0"/>
              </a:rPr>
              <a:t>learn</a:t>
            </a:r>
            <a:r>
              <a:rPr lang="en-GB" altLang="en-US" sz="4400">
                <a:latin typeface="Twinkl" pitchFamily="2" charset="0"/>
              </a:rPr>
              <a:t>. </a:t>
            </a:r>
            <a:endParaRPr lang="en-GB" altLang="en-US" sz="1800"/>
          </a:p>
        </p:txBody>
      </p:sp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276475"/>
            <a:ext cx="5630862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9DF5859-9F05-4A85-B8A0-06DBEC2174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70"/>
    </mc:Choice>
    <mc:Fallback>
      <p:transition spd="slow" advTm="3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1822450" y="692150"/>
            <a:ext cx="5499100" cy="1992313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" pitchFamily="2" charset="0"/>
              </a:rPr>
              <a:t>I </a:t>
            </a:r>
            <a:r>
              <a:rPr lang="en-GB" altLang="en-US" sz="5400">
                <a:latin typeface="Twinkl" pitchFamily="2" charset="0"/>
              </a:rPr>
              <a:t>always try </a:t>
            </a:r>
            <a:r>
              <a:rPr lang="en-GB" altLang="en-US" sz="4400">
                <a:latin typeface="Twinkl" pitchFamily="2" charset="0"/>
              </a:rPr>
              <a:t>my best.</a:t>
            </a:r>
            <a:endParaRPr lang="en-GB" altLang="en-US" sz="1800"/>
          </a:p>
        </p:txBody>
      </p:sp>
      <p:pic>
        <p:nvPicPr>
          <p:cNvPr id="4096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684463"/>
            <a:ext cx="28575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56A17B-9A39-487C-9C79-A3E4103F57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90"/>
    </mc:Choice>
    <mc:Fallback>
      <p:transition spd="slow" advTm="3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57CD908-D6F2-47A2-8B99-8DB94192CD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570"/>
    </mc:Choice>
    <mc:Fallback>
      <p:transition spd="slow" advTm="30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2"/>
</p:tagLst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Life Lesson Presentation Template.pptx" id="{87ED09EF-92FC-496D-8E10-A1516F9AF241}" vid="{5E41E8D5-5594-4C1E-8F4F-C2EE9327876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Life Lesson Presentation Template</Template>
  <TotalTime>665</TotalTime>
  <Words>199</Words>
  <Application>Microsoft Office PowerPoint</Application>
  <PresentationFormat>On-screen Show (4:3)</PresentationFormat>
  <Paragraphs>23</Paragraphs>
  <Slides>24</Slides>
  <Notes>0</Notes>
  <HiddenSlides>0</HiddenSlides>
  <MMClips>24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Tuffy-TTF</vt:lpstr>
      <vt:lpstr>Twinkl SemiBold</vt:lpstr>
      <vt:lpstr>Twinkl</vt:lpstr>
      <vt:lpstr>Sassoon Infant Rg</vt:lpstr>
      <vt:lpstr>Office Theme</vt:lpstr>
      <vt:lpstr>PowerPoint Presentation</vt:lpstr>
      <vt:lpstr>PowerPoint Presentation</vt:lpstr>
      <vt:lpstr>I will learn to do the things I find tricky.</vt:lpstr>
      <vt:lpstr>I have a great thinking brain.</vt:lpstr>
      <vt:lpstr>I am loved.</vt:lpstr>
      <vt:lpstr>I am unique.</vt:lpstr>
      <vt:lpstr>I can be helpful.</vt:lpstr>
      <vt:lpstr>I have a positive attitude.</vt:lpstr>
      <vt:lpstr>I try my hardest.</vt:lpstr>
      <vt:lpstr>I can achieve my dreams. </vt:lpstr>
      <vt:lpstr>I learn and grow every day.</vt:lpstr>
      <vt:lpstr>I am talented.</vt:lpstr>
      <vt:lpstr>I can reach for the stars! </vt:lpstr>
      <vt:lpstr>Challenges help me learn and grow.</vt:lpstr>
      <vt:lpstr>I am great, just the way I am.</vt:lpstr>
      <vt:lpstr>My mistakes help me learn and grow.</vt:lpstr>
      <vt:lpstr>Today is going to be a great day! </vt:lpstr>
      <vt:lpstr>I am a hard worker.</vt:lpstr>
      <vt:lpstr>I can do anything I put my mind to.</vt:lpstr>
      <vt:lpstr>I have good listening ears.</vt:lpstr>
      <vt:lpstr>I can do it!</vt:lpstr>
      <vt:lpstr>I am ready to learn. </vt:lpstr>
      <vt:lpstr>I always try my best.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Isabelle Pitman</cp:lastModifiedBy>
  <cp:revision>62</cp:revision>
  <dcterms:created xsi:type="dcterms:W3CDTF">2018-11-12T17:07:04Z</dcterms:created>
  <dcterms:modified xsi:type="dcterms:W3CDTF">2021-01-29T12:09:04Z</dcterms:modified>
</cp:coreProperties>
</file>