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itchFamily="2" charset="77"/>
      <p:regular r:id="rId30"/>
      <p:bold r:id="rId31"/>
    </p:embeddedFont>
    <p:embeddedFont>
      <p:font typeface="Twinkl SemiBold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18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1056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Three Billy Goats Gruff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Once upon a time there were three Billy Goats Gruff. They lived in a valley in the hills.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To reach the valley, the three billy goats had to cross a river.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three goats made a plan. The smallest Billy Goat Gruff was the first to try and cross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little Billy Goat Gruff,”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medium sized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Trip-trap, trip-trap went his hooves.</a:t>
            </a: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 is I, big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</a:t>
            </a:r>
            <a:r>
              <a:rPr lang="en-GB" sz="2400">
                <a:solidFill>
                  <a:schemeClr val="tx1"/>
                </a:solidFill>
              </a:rPr>
              <a:t>!” roared </a:t>
            </a:r>
            <a:r>
              <a:rPr lang="en-GB" sz="2400" dirty="0">
                <a:solidFill>
                  <a:schemeClr val="tx1"/>
                </a:solidFill>
              </a:rPr>
              <a:t>the troll.</a:t>
            </a: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End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Macintosh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</vt:lpstr>
      <vt:lpstr>Calibri</vt:lpstr>
      <vt:lpstr>Twinkl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Zoe Bagley</cp:lastModifiedBy>
  <cp:revision>126</cp:revision>
  <dcterms:created xsi:type="dcterms:W3CDTF">2014-10-01T16:09:27Z</dcterms:created>
  <dcterms:modified xsi:type="dcterms:W3CDTF">2021-01-04T19:15:11Z</dcterms:modified>
</cp:coreProperties>
</file>