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99" r:id="rId19"/>
    <p:sldId id="302" r:id="rId20"/>
    <p:sldId id="313" r:id="rId21"/>
    <p:sldId id="321" r:id="rId22"/>
    <p:sldId id="322" r:id="rId23"/>
    <p:sldId id="323" r:id="rId24"/>
    <p:sldId id="324" r:id="rId25"/>
    <p:sldId id="325" r:id="rId26"/>
    <p:sldId id="326" r:id="rId27"/>
    <p:sldId id="276" r:id="rId28"/>
    <p:sldId id="277" r:id="rId29"/>
    <p:sldId id="289" r:id="rId30"/>
    <p:sldId id="328" r:id="rId31"/>
    <p:sldId id="329" r:id="rId32"/>
    <p:sldId id="32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2/pick-a-picture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97D802-FDA0-4F03-A4C0-D7DCB3B90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294"/>
            <a:ext cx="12192000" cy="6727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71F5E6-3928-4CF6-9777-4D5BCA74FE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47"/>
            <a:ext cx="12192000" cy="677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137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6494D0-1B22-4966-821D-31F818208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67"/>
            <a:ext cx="12192000" cy="682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54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96791E-5EAE-4AEF-BC2C-2D9B4D593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162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649BB2-2E3C-4713-A022-3CD9F208B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590"/>
            <a:ext cx="12192000" cy="6704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11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416BC1-1C7E-4B0B-BE9D-57179BBC33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641"/>
            <a:ext cx="12192000" cy="680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382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07E9E6-65BC-4C58-B483-26A31CA7D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CB7AF0-87BE-4E4D-B326-49F5D392AE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90009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39DEAA7-A2C7-4F0E-8150-A4EBCB858FEE}"/>
              </a:ext>
            </a:extLst>
          </p:cNvPr>
          <p:cNvSpPr/>
          <p:nvPr/>
        </p:nvSpPr>
        <p:spPr>
          <a:xfrm>
            <a:off x="3363906" y="6147332"/>
            <a:ext cx="5464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https://www.youtube.com/watch?v=TvMyssfAUx0&amp;t=2s</a:t>
            </a:r>
          </a:p>
        </p:txBody>
      </p:sp>
    </p:spTree>
    <p:extLst>
      <p:ext uri="{BB962C8B-B14F-4D97-AF65-F5344CB8AC3E}">
        <p14:creationId xmlns:p14="http://schemas.microsoft.com/office/powerpoint/2010/main" val="37007280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5E9D95-1778-4902-8B95-BB2B96E66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903" y="0"/>
            <a:ext cx="10994193" cy="569946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AD29D92-BD14-43E3-9E6A-A8A6721F5802}"/>
              </a:ext>
            </a:extLst>
          </p:cNvPr>
          <p:cNvSpPr/>
          <p:nvPr/>
        </p:nvSpPr>
        <p:spPr>
          <a:xfrm>
            <a:off x="2670699" y="5902301"/>
            <a:ext cx="6850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https://www.phonicsplay.co.uk/resources/phase/2/pick-a-picture</a:t>
            </a:r>
            <a:endParaRPr lang="en-GB" dirty="0"/>
          </a:p>
          <a:p>
            <a:r>
              <a:rPr lang="en-GB" dirty="0"/>
              <a:t>Login: march20  Password: home    Phase 2 1-5</a:t>
            </a:r>
          </a:p>
        </p:txBody>
      </p:sp>
    </p:spTree>
    <p:extLst>
      <p:ext uri="{BB962C8B-B14F-4D97-AF65-F5344CB8AC3E}">
        <p14:creationId xmlns:p14="http://schemas.microsoft.com/office/powerpoint/2010/main" val="3455079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43</Words>
  <Application>Microsoft Office PowerPoint</Application>
  <PresentationFormat>Widescreen</PresentationFormat>
  <Paragraphs>3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18</cp:revision>
  <dcterms:created xsi:type="dcterms:W3CDTF">2020-11-03T22:38:40Z</dcterms:created>
  <dcterms:modified xsi:type="dcterms:W3CDTF">2020-11-07T23:56:01Z</dcterms:modified>
</cp:coreProperties>
</file>