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9" r:id="rId2"/>
    <p:sldId id="264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22"/>
      <p:bold r:id="rId23"/>
      <p:italic r:id="rId24"/>
      <p:boldItalic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Sassoon Infant Md" panose="02000603050000020003" pitchFamily="50" charset="0"/>
      <p:regular r:id="rId30"/>
    </p:embeddedFont>
    <p:embeddedFont>
      <p:font typeface="Sassoon Infant Rg" panose="02000503030000020003" pitchFamily="50" charset="0"/>
      <p:regular r:id="rId31"/>
      <p:bold r:id="rId32"/>
    </p:embeddedFont>
    <p:embeddedFont>
      <p:font typeface="Twinkl" panose="020B0604020202020204" pitchFamily="2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676"/>
    <a:srgbClr val="80C1EB"/>
    <a:srgbClr val="ACDDFC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82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handoutMaster" Target="handoutMasters/handoutMaster1.xml"/><Relationship Id="rId34" Type="http://schemas.openxmlformats.org/officeDocument/2006/relationships/font" Target="fonts/font1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D9060A-19C3-4005-B237-9A693E82A74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CD6053-8E01-48DA-A9A4-BBCD7B80D65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E12712-8500-442A-A850-7FB8FE555331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D93A32-6C7B-4808-A54F-C7C9EEA49D9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E648A6-35CD-4B43-BDF3-D0CC150069B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D01D54C-258F-447B-954C-10D2B087EF0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B641CB9-CF67-4BE2-8070-448563B8ADA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3A3F514-DBF8-4E9C-BE29-12DB30199415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2A1517D-E878-4AE1-B3FB-84E8B7ACC479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3BE898D-63F6-459D-A3CA-100DE24F38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A979F6A-933F-492D-88BD-FFB5117A7D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E8397F-CD27-4413-B969-9101C3DE6DC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A1C19B-A1BD-487E-8B79-C79A9D45A1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AC14143-22BD-40DC-83F1-51015BE24A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306285D-C467-4821-9E11-0AD989F857F7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33525" y="2078038"/>
            <a:ext cx="60674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40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altLang="en-US" sz="2400" b="1">
                <a:latin typeface="BPreplay" panose="02000503000000020004" pitchFamily="50" charset="0"/>
              </a:rPr>
              <a:t>Photoshop</a:t>
            </a:r>
            <a:r>
              <a:rPr lang="en-GB" altLang="en-US" sz="2400">
                <a:latin typeface="BPreplay" panose="02000503000000020004" pitchFamily="50" charset="0"/>
              </a:rPr>
              <a:t> using the </a:t>
            </a:r>
            <a:r>
              <a:rPr lang="en-GB" altLang="en-US" sz="2400" b="1">
                <a:latin typeface="BPreplay" panose="02000503000000020004" pitchFamily="50" charset="0"/>
              </a:rPr>
              <a:t>PowerPoint Actions</a:t>
            </a:r>
            <a:r>
              <a:rPr lang="en-GB" altLang="en-US" sz="2400">
                <a:latin typeface="BPreplay" panose="02000503000000020004" pitchFamily="50" charset="0"/>
              </a:rPr>
              <a:t> (Z:\#Action Templates\#Actions\PowerPoint)</a:t>
            </a:r>
          </a:p>
          <a:p>
            <a:pPr algn="ctr" eaLnBrk="1" hangingPunct="1">
              <a:defRPr/>
            </a:pPr>
            <a:endParaRPr lang="en-GB" altLang="en-US" sz="2400">
              <a:latin typeface="BPreplay" panose="02000503000000020004" pitchFamily="50" charset="0"/>
            </a:endParaRPr>
          </a:p>
          <a:p>
            <a:pPr algn="ctr" eaLnBrk="1" hangingPunct="1">
              <a:defRPr/>
            </a:pPr>
            <a:r>
              <a:rPr lang="en-GB" altLang="en-US" sz="2400">
                <a:latin typeface="BPreplay" panose="02000503000000020004" pitchFamily="50" charset="0"/>
              </a:rPr>
              <a:t>Add your backgrounds to the appropriate </a:t>
            </a:r>
            <a:r>
              <a:rPr lang="en-GB" altLang="en-US" sz="2400" b="1">
                <a:latin typeface="BPreplay" panose="02000503000000020004" pitchFamily="50" charset="0"/>
              </a:rPr>
              <a:t>Master Slides</a:t>
            </a:r>
            <a:r>
              <a:rPr lang="en-GB" altLang="en-US" sz="240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7648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C7A2737-47F6-4DAC-8582-648ABFAD805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5096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DE8B53B-1E0A-409A-B8DD-CF76F51A064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ABB42D-6E80-45C9-A917-9FF87AD81B59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249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1A42E616-136A-444F-A1B8-96EB43A90FC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9CF42E-ADC0-4DE3-9886-BE57A6A26FA0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5D9DD11A-3BBD-4B67-9698-552D9B22363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224DAF6-8B84-4194-8130-03BA5DCCF709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593D1A2-AD9B-4530-9425-C1EA5B1F7F56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B852E1CC-7CD5-4942-901F-5451BC7745B8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28D69DA5-8868-4B27-9EC2-1597DB233265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2621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FF8A178C-C802-41A8-97D5-70A214740DC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E5E9E2-3AD0-415B-9EA0-0DC2E3C17CBC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BEBB963-5CC7-4B68-9A96-4B1F19322047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559F08D-AC75-4E3A-91AE-107CD785540A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DE9906-5B80-47C5-AF3B-C55A7D8F32C1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D3097D4-AEA9-4D95-B396-CB98D576CF5B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74182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D11B62E8-D295-47EF-A93A-4E6AD18A64B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5BAA5B1-DBEE-428B-96AC-9C717BFFB849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C9F526A-1071-4550-A692-EB8A69429F93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EF47716-CCFD-4627-BD25-A735103DC9A0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6362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71F55E44-B269-452D-8C71-0C4B86848D0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4EF46D-05F2-4D27-8011-4E5039D1463E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3B7BE8-AEE2-442A-8620-08CCF9555695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68EFF93-D8F9-4C96-BDFA-E8854CCFD643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A33268D-30A9-417D-BFFE-E9428106FA13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3541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4AC4B1A3-B8DB-44DE-B0EC-D188C7F17BD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651E1C5-74C1-4450-A528-2E2D38ACBE62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D37DB92-C579-468C-B9B0-12CD4747F2F9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C32AE65-9A6F-4908-A2D0-EE4EDA48ED0A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9ED71B9-C79B-44AB-A721-7022712CF8F9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6410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32B9D2B2-4EA0-4786-B51E-E3F51219ADF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8BEAC06-9A4C-4F79-AFC7-96B9BF05D6EE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05432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58DA6427-1925-4490-A3DF-8ABEFE52E8F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A3996E0F-EA60-46FA-A3F8-AE365C5D372D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D00BFB8C-C70A-451C-A60C-0BF4E1C5171E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1ECBEB52-CE63-44D7-9922-87B75271682B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C35EF598-9481-4C83-84B7-786D38956569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F944F947-4BFC-4691-8CEC-804A34BFFC99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8ED66F0F-624E-43CA-A463-EA1F644A45FE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0695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C0AD9030-8B43-465C-876B-4E885312FD5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43D8E8A-BBF9-4EF1-8A6B-206F379E7985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EE068E9-7B3F-46EE-82B8-1724BF30D376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D4734E1-003D-4D3F-9AC4-2835B1E23C86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B111859-84C0-46CE-A324-E71770468C6C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8AE18D2-DA21-49B0-9ACD-C83DBBA7CEDE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EFC157B-E5CC-40C4-9412-9A4911DAD348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45233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A6BA01D6-8428-4174-AB1B-5188952261B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ED27DA09-B16B-45B6-9CE0-158FAEAE97F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AE0F185-28DB-4ECB-963A-2B515AD32CB3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246DB33-F50D-4FE4-83C2-FB7519098A1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28243C12-AA03-45FB-997A-C99A9F589138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80338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4158D1-5576-4031-A9FB-AAA52647752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33525" y="2078038"/>
            <a:ext cx="60674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400">
                <a:latin typeface="BPreplay" panose="02000503000000020004" pitchFamily="50" charset="0"/>
              </a:rPr>
              <a:t>Please create your title slide, main slides and end slide backgrounds in </a:t>
            </a:r>
            <a:r>
              <a:rPr lang="en-GB" altLang="en-US" sz="2400" b="1">
                <a:latin typeface="BPreplay" panose="02000503000000020004" pitchFamily="50" charset="0"/>
              </a:rPr>
              <a:t>Photoshop</a:t>
            </a:r>
            <a:r>
              <a:rPr lang="en-GB" altLang="en-US" sz="2400">
                <a:latin typeface="BPreplay" panose="02000503000000020004" pitchFamily="50" charset="0"/>
              </a:rPr>
              <a:t> using the </a:t>
            </a:r>
            <a:r>
              <a:rPr lang="en-GB" altLang="en-US" sz="2400" b="1">
                <a:latin typeface="BPreplay" panose="02000503000000020004" pitchFamily="50" charset="0"/>
              </a:rPr>
              <a:t>PowerPoint Actions</a:t>
            </a:r>
            <a:r>
              <a:rPr lang="en-GB" altLang="en-US" sz="2400">
                <a:latin typeface="BPreplay" panose="02000503000000020004" pitchFamily="50" charset="0"/>
              </a:rPr>
              <a:t> (Z:\#Action Templates\#Actions\PowerPoint)</a:t>
            </a:r>
          </a:p>
          <a:p>
            <a:pPr algn="ctr" eaLnBrk="1" hangingPunct="1">
              <a:defRPr/>
            </a:pPr>
            <a:endParaRPr lang="en-GB" altLang="en-US" sz="2400">
              <a:latin typeface="BPreplay" panose="02000503000000020004" pitchFamily="50" charset="0"/>
            </a:endParaRPr>
          </a:p>
          <a:p>
            <a:pPr algn="ctr" eaLnBrk="1" hangingPunct="1">
              <a:defRPr/>
            </a:pPr>
            <a:r>
              <a:rPr lang="en-GB" altLang="en-US" sz="2400">
                <a:latin typeface="BPreplay" panose="02000503000000020004" pitchFamily="50" charset="0"/>
              </a:rPr>
              <a:t>Add your backgrounds to the appropriate </a:t>
            </a:r>
            <a:r>
              <a:rPr lang="en-GB" altLang="en-US" sz="2400" b="1">
                <a:latin typeface="BPreplay" panose="02000503000000020004" pitchFamily="50" charset="0"/>
              </a:rPr>
              <a:t>Master Slides</a:t>
            </a:r>
            <a:r>
              <a:rPr lang="en-GB" altLang="en-US" sz="2400">
                <a:latin typeface="BPreplay" panose="02000503000000020004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987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47584F82-730C-4378-8045-EFBDF9D5860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F4DA69C-295A-41AE-A8AA-52151EB7FD4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  <p:sldLayoutId id="2147483753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10.xml"/><Relationship Id="rId18" Type="http://schemas.openxmlformats.org/officeDocument/2006/relationships/slide" Target="slide15.xml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7.png"/><Relationship Id="rId7" Type="http://schemas.openxmlformats.org/officeDocument/2006/relationships/slide" Target="slide3.xml"/><Relationship Id="rId12" Type="http://schemas.openxmlformats.org/officeDocument/2006/relationships/slide" Target="slide9.xml"/><Relationship Id="rId17" Type="http://schemas.openxmlformats.org/officeDocument/2006/relationships/slide" Target="slide14.xml"/><Relationship Id="rId2" Type="http://schemas.openxmlformats.org/officeDocument/2006/relationships/audio" Target="../media/media2.m4a"/><Relationship Id="rId16" Type="http://schemas.openxmlformats.org/officeDocument/2006/relationships/slide" Target="slide13.xml"/><Relationship Id="rId20" Type="http://schemas.openxmlformats.org/officeDocument/2006/relationships/slide" Target="slide17.xml"/><Relationship Id="rId1" Type="http://schemas.microsoft.com/office/2007/relationships/media" Target="../media/media2.m4a"/><Relationship Id="rId6" Type="http://schemas.openxmlformats.org/officeDocument/2006/relationships/slide" Target="slide4.xml"/><Relationship Id="rId11" Type="http://schemas.openxmlformats.org/officeDocument/2006/relationships/slide" Target="slide8.xml"/><Relationship Id="rId5" Type="http://schemas.openxmlformats.org/officeDocument/2006/relationships/image" Target="../media/image6.png"/><Relationship Id="rId15" Type="http://schemas.openxmlformats.org/officeDocument/2006/relationships/slide" Target="slide12.xml"/><Relationship Id="rId23" Type="http://schemas.openxmlformats.org/officeDocument/2006/relationships/image" Target="../media/image4.png"/><Relationship Id="rId10" Type="http://schemas.openxmlformats.org/officeDocument/2006/relationships/slide" Target="slide7.xml"/><Relationship Id="rId19" Type="http://schemas.openxmlformats.org/officeDocument/2006/relationships/slide" Target="slide16.xml"/><Relationship Id="rId4" Type="http://schemas.openxmlformats.org/officeDocument/2006/relationships/image" Target="../media/image5.jpeg"/><Relationship Id="rId9" Type="http://schemas.openxmlformats.org/officeDocument/2006/relationships/slide" Target="slide5.xml"/><Relationship Id="rId14" Type="http://schemas.openxmlformats.org/officeDocument/2006/relationships/slide" Target="slide11.xml"/><Relationship Id="rId22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2.xml"/><Relationship Id="rId5" Type="http://schemas.openxmlformats.org/officeDocument/2006/relationships/image" Target="../media/image9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2.xml"/><Relationship Id="rId5" Type="http://schemas.openxmlformats.org/officeDocument/2006/relationships/image" Target="../media/image10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2.xml"/><Relationship Id="rId5" Type="http://schemas.openxmlformats.org/officeDocument/2006/relationships/image" Target="../media/image11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2.xml"/><Relationship Id="rId5" Type="http://schemas.openxmlformats.org/officeDocument/2006/relationships/image" Target="../media/image9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2.xml"/><Relationship Id="rId5" Type="http://schemas.openxmlformats.org/officeDocument/2006/relationships/image" Target="../media/image12.pn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2.xml"/><Relationship Id="rId5" Type="http://schemas.openxmlformats.org/officeDocument/2006/relationships/image" Target="../media/image13.pn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2.xml"/><Relationship Id="rId5" Type="http://schemas.openxmlformats.org/officeDocument/2006/relationships/image" Target="../media/image14.pn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2.xml"/><Relationship Id="rId5" Type="http://schemas.openxmlformats.org/officeDocument/2006/relationships/image" Target="../media/image15.pn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2.xml"/><Relationship Id="rId5" Type="http://schemas.openxmlformats.org/officeDocument/2006/relationships/image" Target="../media/image16.pn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slide" Target="slide2.xml"/><Relationship Id="rId5" Type="http://schemas.openxmlformats.org/officeDocument/2006/relationships/image" Target="../media/image17.pn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2.xml"/><Relationship Id="rId5" Type="http://schemas.openxmlformats.org/officeDocument/2006/relationships/image" Target="../media/image9.pn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2.xml"/><Relationship Id="rId5" Type="http://schemas.openxmlformats.org/officeDocument/2006/relationships/image" Target="../media/image18.pn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slide" Target="slide2.xml"/><Relationship Id="rId5" Type="http://schemas.openxmlformats.org/officeDocument/2006/relationships/image" Target="../media/image19.pn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2.xml"/><Relationship Id="rId5" Type="http://schemas.openxmlformats.org/officeDocument/2006/relationships/image" Target="../media/image20.png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2.xml"/><Relationship Id="rId5" Type="http://schemas.openxmlformats.org/officeDocument/2006/relationships/image" Target="../media/image21.pn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687903C-1472-4A6F-AB7A-1B1AB3B2D9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29"/>
    </mc:Choice>
    <mc:Fallback>
      <p:transition spd="slow" advTm="90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>
            <a:extLst>
              <a:ext uri="{FF2B5EF4-FFF2-40B4-BE49-F238E27FC236}">
                <a16:creationId xmlns:a16="http://schemas.microsoft.com/office/drawing/2014/main" id="{311F85FA-F41C-4721-BC9B-9B1D88228D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15" y="223705"/>
            <a:ext cx="8482374" cy="6361782"/>
          </a:xfrm>
        </p:spPr>
      </p:pic>
      <p:sp>
        <p:nvSpPr>
          <p:cNvPr id="17411" name="Title 20">
            <a:extLst>
              <a:ext uri="{FF2B5EF4-FFF2-40B4-BE49-F238E27FC236}">
                <a16:creationId xmlns:a16="http://schemas.microsoft.com/office/drawing/2014/main" id="{68692CA1-AD97-487B-AF75-B9A3B76A8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400">
                <a:latin typeface="Twinkl" pitchFamily="2" charset="0"/>
              </a:rPr>
              <a:t>Click a date to find out more about Florence Nightingale</a:t>
            </a:r>
          </a:p>
        </p:txBody>
      </p:sp>
      <p:sp>
        <p:nvSpPr>
          <p:cNvPr id="17412" name="TextBox 3">
            <a:hlinkClick r:id="rId6" action="ppaction://hlinksldjump"/>
            <a:extLst>
              <a:ext uri="{FF2B5EF4-FFF2-40B4-BE49-F238E27FC236}">
                <a16:creationId xmlns:a16="http://schemas.microsoft.com/office/drawing/2014/main" id="{D4E09D7C-B1FB-49CD-AB7A-7D8280D19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513" y="1984375"/>
            <a:ext cx="104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1837</a:t>
            </a:r>
          </a:p>
        </p:txBody>
      </p:sp>
      <p:sp>
        <p:nvSpPr>
          <p:cNvPr id="17413" name="TextBox 5">
            <a:hlinkClick r:id="rId7" action="ppaction://hlinksldjump"/>
            <a:extLst>
              <a:ext uri="{FF2B5EF4-FFF2-40B4-BE49-F238E27FC236}">
                <a16:creationId xmlns:a16="http://schemas.microsoft.com/office/drawing/2014/main" id="{06FAED51-4BEA-4EE4-88F9-7777A45CA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8" y="4097338"/>
            <a:ext cx="1042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1820</a:t>
            </a:r>
          </a:p>
        </p:txBody>
      </p:sp>
      <p:sp>
        <p:nvSpPr>
          <p:cNvPr id="17414" name="TextBox 6">
            <a:hlinkClick r:id="rId8" action="ppaction://hlinksldjump"/>
            <a:extLst>
              <a:ext uri="{FF2B5EF4-FFF2-40B4-BE49-F238E27FC236}">
                <a16:creationId xmlns:a16="http://schemas.microsoft.com/office/drawing/2014/main" id="{C2D73C56-A943-433C-AB19-2E429F797A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9775" y="2168525"/>
            <a:ext cx="104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1853</a:t>
            </a:r>
          </a:p>
        </p:txBody>
      </p:sp>
      <p:sp>
        <p:nvSpPr>
          <p:cNvPr id="17415" name="TextBox 7">
            <a:hlinkClick r:id="rId9" action="ppaction://hlinksldjump"/>
            <a:extLst>
              <a:ext uri="{FF2B5EF4-FFF2-40B4-BE49-F238E27FC236}">
                <a16:creationId xmlns:a16="http://schemas.microsoft.com/office/drawing/2014/main" id="{E4C87127-302E-41EC-9395-4C2DB14FC9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6213" y="3873500"/>
            <a:ext cx="104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1851</a:t>
            </a:r>
          </a:p>
        </p:txBody>
      </p:sp>
      <p:sp>
        <p:nvSpPr>
          <p:cNvPr id="17416" name="TextBox 8">
            <a:hlinkClick r:id="rId10" action="ppaction://hlinksldjump"/>
            <a:extLst>
              <a:ext uri="{FF2B5EF4-FFF2-40B4-BE49-F238E27FC236}">
                <a16:creationId xmlns:a16="http://schemas.microsoft.com/office/drawing/2014/main" id="{0DA258C8-1B46-4FCC-A4EF-184B8B00BA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44750" y="4097338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1853</a:t>
            </a:r>
          </a:p>
        </p:txBody>
      </p:sp>
      <p:sp>
        <p:nvSpPr>
          <p:cNvPr id="17417" name="TextBox 9">
            <a:hlinkClick r:id="rId11" action="ppaction://hlinksldjump"/>
            <a:extLst>
              <a:ext uri="{FF2B5EF4-FFF2-40B4-BE49-F238E27FC236}">
                <a16:creationId xmlns:a16="http://schemas.microsoft.com/office/drawing/2014/main" id="{957FFB7D-A946-4A8B-B988-E48608EBA3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1650" y="1981200"/>
            <a:ext cx="104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1854</a:t>
            </a:r>
          </a:p>
        </p:txBody>
      </p:sp>
      <p:sp>
        <p:nvSpPr>
          <p:cNvPr id="17418" name="TextBox 10">
            <a:hlinkClick r:id="rId12" action="ppaction://hlinksldjump"/>
            <a:extLst>
              <a:ext uri="{FF2B5EF4-FFF2-40B4-BE49-F238E27FC236}">
                <a16:creationId xmlns:a16="http://schemas.microsoft.com/office/drawing/2014/main" id="{5D2C0CC3-188B-46FC-817C-89504164D4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30600" y="3873500"/>
            <a:ext cx="104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1854</a:t>
            </a:r>
          </a:p>
        </p:txBody>
      </p:sp>
      <p:sp>
        <p:nvSpPr>
          <p:cNvPr id="17419" name="TextBox 11">
            <a:hlinkClick r:id="rId13" action="ppaction://hlinksldjump"/>
            <a:extLst>
              <a:ext uri="{FF2B5EF4-FFF2-40B4-BE49-F238E27FC236}">
                <a16:creationId xmlns:a16="http://schemas.microsoft.com/office/drawing/2014/main" id="{CAFC483B-BCCD-4360-9283-3E1EB563E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5913" y="2165350"/>
            <a:ext cx="104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1854</a:t>
            </a:r>
          </a:p>
        </p:txBody>
      </p:sp>
      <p:sp>
        <p:nvSpPr>
          <p:cNvPr id="17420" name="TextBox 12">
            <a:hlinkClick r:id="rId14" action="ppaction://hlinksldjump"/>
            <a:extLst>
              <a:ext uri="{FF2B5EF4-FFF2-40B4-BE49-F238E27FC236}">
                <a16:creationId xmlns:a16="http://schemas.microsoft.com/office/drawing/2014/main" id="{BC05387D-14D0-4FB7-86B5-0ACF39C62F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7238" y="4097338"/>
            <a:ext cx="104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1855</a:t>
            </a:r>
          </a:p>
        </p:txBody>
      </p:sp>
      <p:sp>
        <p:nvSpPr>
          <p:cNvPr id="17421" name="TextBox 13">
            <a:hlinkClick r:id="rId15" action="ppaction://hlinksldjump"/>
            <a:extLst>
              <a:ext uri="{FF2B5EF4-FFF2-40B4-BE49-F238E27FC236}">
                <a16:creationId xmlns:a16="http://schemas.microsoft.com/office/drawing/2014/main" id="{E84F415C-D834-43C8-AC65-2D6BC96C23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67313" y="1978025"/>
            <a:ext cx="104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1856</a:t>
            </a:r>
          </a:p>
        </p:txBody>
      </p:sp>
      <p:sp>
        <p:nvSpPr>
          <p:cNvPr id="17422" name="TextBox 14">
            <a:hlinkClick r:id="rId16" action="ppaction://hlinksldjump"/>
            <a:extLst>
              <a:ext uri="{FF2B5EF4-FFF2-40B4-BE49-F238E27FC236}">
                <a16:creationId xmlns:a16="http://schemas.microsoft.com/office/drawing/2014/main" id="{E46CF09F-2685-40E7-8194-DBDBDE2B77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4200" y="3873500"/>
            <a:ext cx="1042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1857</a:t>
            </a:r>
          </a:p>
        </p:txBody>
      </p:sp>
      <p:sp>
        <p:nvSpPr>
          <p:cNvPr id="17423" name="TextBox 15">
            <a:hlinkClick r:id="rId17" action="ppaction://hlinksldjump"/>
            <a:extLst>
              <a:ext uri="{FF2B5EF4-FFF2-40B4-BE49-F238E27FC236}">
                <a16:creationId xmlns:a16="http://schemas.microsoft.com/office/drawing/2014/main" id="{E3DED047-0344-4675-BE7F-222167A62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2688" y="2165350"/>
            <a:ext cx="1041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1859</a:t>
            </a:r>
          </a:p>
        </p:txBody>
      </p:sp>
      <p:sp>
        <p:nvSpPr>
          <p:cNvPr id="17424" name="TextBox 16">
            <a:hlinkClick r:id="rId18" action="ppaction://hlinksldjump"/>
            <a:extLst>
              <a:ext uri="{FF2B5EF4-FFF2-40B4-BE49-F238E27FC236}">
                <a16:creationId xmlns:a16="http://schemas.microsoft.com/office/drawing/2014/main" id="{F8FB3E22-D04E-4291-8A5E-01C2085E6F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1788" y="4097338"/>
            <a:ext cx="1042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1883</a:t>
            </a:r>
          </a:p>
        </p:txBody>
      </p:sp>
      <p:sp>
        <p:nvSpPr>
          <p:cNvPr id="17425" name="TextBox 17">
            <a:hlinkClick r:id="rId19" action="ppaction://hlinksldjump"/>
            <a:extLst>
              <a:ext uri="{FF2B5EF4-FFF2-40B4-BE49-F238E27FC236}">
                <a16:creationId xmlns:a16="http://schemas.microsoft.com/office/drawing/2014/main" id="{E106ED21-D448-439D-8EDB-72C598A9BE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6788" y="1973263"/>
            <a:ext cx="1041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1896</a:t>
            </a:r>
          </a:p>
        </p:txBody>
      </p:sp>
      <p:sp>
        <p:nvSpPr>
          <p:cNvPr id="17426" name="TextBox 18">
            <a:hlinkClick r:id="rId20" action="ppaction://hlinksldjump"/>
            <a:extLst>
              <a:ext uri="{FF2B5EF4-FFF2-40B4-BE49-F238E27FC236}">
                <a16:creationId xmlns:a16="http://schemas.microsoft.com/office/drawing/2014/main" id="{E6FB9520-95BE-48C7-8A0D-9B1D2B20D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37488" y="3873500"/>
            <a:ext cx="1041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</a:rPr>
              <a:t>1910</a:t>
            </a:r>
          </a:p>
        </p:txBody>
      </p:sp>
      <p:pic>
        <p:nvPicPr>
          <p:cNvPr id="17427" name="Picture 4">
            <a:extLst>
              <a:ext uri="{FF2B5EF4-FFF2-40B4-BE49-F238E27FC236}">
                <a16:creationId xmlns:a16="http://schemas.microsoft.com/office/drawing/2014/main" id="{132A181F-2A93-4480-A746-1B7507CC03AE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463" y="4557713"/>
            <a:ext cx="227806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8" name="Picture 19">
            <a:extLst>
              <a:ext uri="{FF2B5EF4-FFF2-40B4-BE49-F238E27FC236}">
                <a16:creationId xmlns:a16="http://schemas.microsoft.com/office/drawing/2014/main" id="{BD9FDC0A-30B1-4E86-BDE8-E7BDF2622B66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0" y="4430713"/>
            <a:ext cx="2435225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BF2F8BC-F9F7-4A29-AA5C-B02F5627FE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3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132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06EE58A6-E550-46B2-A2EA-033E361F7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6356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1820</a:t>
            </a:r>
          </a:p>
        </p:txBody>
      </p:sp>
      <p:sp>
        <p:nvSpPr>
          <p:cNvPr id="18435" name="TextBox 3">
            <a:extLst>
              <a:ext uri="{FF2B5EF4-FFF2-40B4-BE49-F238E27FC236}">
                <a16:creationId xmlns:a16="http://schemas.microsoft.com/office/drawing/2014/main" id="{6F940F36-523F-40FB-BFE8-7DDFECA2EF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674813"/>
            <a:ext cx="7632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Florence Nightingale was born on the 12</a:t>
            </a:r>
            <a:r>
              <a:rPr lang="en-GB" altLang="en-US" baseline="30000">
                <a:solidFill>
                  <a:schemeClr val="tx1"/>
                </a:solidFill>
                <a:latin typeface="Twinkl" pitchFamily="2" charset="0"/>
              </a:rPr>
              <a:t>th</a:t>
            </a: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 of May in 1820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id="{950736D8-ABC6-4EEA-91FD-D7DBB3B280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2162175"/>
            <a:ext cx="5538788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ight Arrow 5">
            <a:hlinkClick r:id="rId6" action="ppaction://hlinksldjump"/>
            <a:extLst>
              <a:ext uri="{FF2B5EF4-FFF2-40B4-BE49-F238E27FC236}">
                <a16:creationId xmlns:a16="http://schemas.microsoft.com/office/drawing/2014/main" id="{B01D25E9-4CA3-4556-A2F8-62CBD31DB0B9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8325B53-2CFF-408F-B1AB-05DEFF6D94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73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553BA410-CD51-49F5-82C7-927D56F9BC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088" y="57308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1837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8744827D-7737-42DD-9E3E-DD3D70291B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566863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Florence felt God call her to serve him. 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latin typeface="Twinkl" pitchFamily="2" charset="0"/>
              </a:rPr>
              <a:t>She campaigned for better care in hospitals.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id="{41B4C863-D9A0-44C1-A9EA-BF9E84129C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2125663"/>
            <a:ext cx="5737225" cy="430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2CB0361C-4FB3-4E31-9E37-285DDFF7054D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3118FC-FC5B-4A4B-A387-09BF8A746D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90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15833C00-FF0B-4A6C-BF1F-F0421D1A7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55086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1851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DA8DD31A-16C3-4A70-8563-1B16FC6748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6625" y="1704975"/>
            <a:ext cx="7632700" cy="4579938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Florence became a nurse.</a:t>
            </a:r>
          </a:p>
        </p:txBody>
      </p:sp>
      <p:pic>
        <p:nvPicPr>
          <p:cNvPr id="20484" name="Picture 3" descr="C:\#Action\4 copy.png">
            <a:extLst>
              <a:ext uri="{FF2B5EF4-FFF2-40B4-BE49-F238E27FC236}">
                <a16:creationId xmlns:a16="http://schemas.microsoft.com/office/drawing/2014/main" id="{0D833ECF-7F99-424C-B64B-BB91595BA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414463"/>
            <a:ext cx="2143125" cy="478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92FC4E41-D1D8-455E-8F5B-6FBA0E19D86B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4FC3DB0-5964-4F70-8565-A6CE876FBE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597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566E4C1C-DF2C-48C7-A7AD-99403B477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56673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1853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F1104D27-A218-4DC7-94CD-1F71C9E7CA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27200"/>
            <a:ext cx="7632700" cy="457835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Florence was made superintendent at a medical centre for women in London.</a:t>
            </a:r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id="{193B7CAA-4AE6-4649-B09B-80B1F20FB5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7050" y="2162175"/>
            <a:ext cx="5538788" cy="415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ight Arrow 5">
            <a:hlinkClick r:id="rId6" action="ppaction://hlinksldjump"/>
            <a:extLst>
              <a:ext uri="{FF2B5EF4-FFF2-40B4-BE49-F238E27FC236}">
                <a16:creationId xmlns:a16="http://schemas.microsoft.com/office/drawing/2014/main" id="{087E5530-5583-4482-A876-0B8DFD729F8A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A0B0C8B-16C0-4E4E-829B-9A60586277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82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EE4507F9-6DB0-4A25-A8AC-ACD52039F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5556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1853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534E03A5-B93B-44B7-ACF9-5E3F114A5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400" y="1695450"/>
            <a:ext cx="7600950" cy="4578350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The Crimean War broke out.</a:t>
            </a:r>
          </a:p>
        </p:txBody>
      </p:sp>
      <p:pic>
        <p:nvPicPr>
          <p:cNvPr id="22532" name="Picture 3">
            <a:extLst>
              <a:ext uri="{FF2B5EF4-FFF2-40B4-BE49-F238E27FC236}">
                <a16:creationId xmlns:a16="http://schemas.microsoft.com/office/drawing/2014/main" id="{E0AACD99-CC33-4A3F-93E4-A7CC3EA573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1357313"/>
            <a:ext cx="6835775" cy="512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F635C9DA-41DD-4D5F-BA67-635A4BA1233D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D7D38DB-B974-40FC-A054-AD70DC05B6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54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11FC52E8-A456-4E04-BCB0-D60FE8361E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302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1854</a:t>
            </a:r>
          </a:p>
        </p:txBody>
      </p:sp>
      <p:sp>
        <p:nvSpPr>
          <p:cNvPr id="23555" name="Content Placeholder 2">
            <a:extLst>
              <a:ext uri="{FF2B5EF4-FFF2-40B4-BE49-F238E27FC236}">
                <a16:creationId xmlns:a16="http://schemas.microsoft.com/office/drawing/2014/main" id="{95E6B0EE-EEF5-49B2-91D6-E129EFAFC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84338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Florence went to Turkey to care for wounded soldiers</a:t>
            </a:r>
            <a:r>
              <a:rPr lang="en-GB" altLang="en-US"/>
              <a:t>.</a:t>
            </a:r>
          </a:p>
        </p:txBody>
      </p:sp>
      <p:pic>
        <p:nvPicPr>
          <p:cNvPr id="23556" name="Picture 3">
            <a:extLst>
              <a:ext uri="{FF2B5EF4-FFF2-40B4-BE49-F238E27FC236}">
                <a16:creationId xmlns:a16="http://schemas.microsoft.com/office/drawing/2014/main" id="{CD786312-07D7-4D05-9705-FFC7E48A23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057400"/>
            <a:ext cx="5289550" cy="396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B01A5908-EC0F-466E-AEE0-EE8F4BF65A1D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555D920-1BAA-46CB-B363-E559F75BC2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725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D19A9B22-1B05-46D7-9D2B-81AA60840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58737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1854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F8760B5A-A402-4802-8ABC-4219BA0017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54175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Florence made sure the hospitals were clean and saved many lives.</a:t>
            </a:r>
          </a:p>
        </p:txBody>
      </p:sp>
      <p:pic>
        <p:nvPicPr>
          <p:cNvPr id="24580" name="Picture 3">
            <a:extLst>
              <a:ext uri="{FF2B5EF4-FFF2-40B4-BE49-F238E27FC236}">
                <a16:creationId xmlns:a16="http://schemas.microsoft.com/office/drawing/2014/main" id="{B5F189F1-167D-469A-97BF-D8756A1C12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01825"/>
            <a:ext cx="5578475" cy="418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FC8CA5E3-342C-4C73-B4FE-9517399A1749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2EA604E-AC6B-43F1-8CEF-EEBCDE557B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76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15DC48A1-6F98-481B-A69F-52304795AE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25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1854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2980D004-6A82-4C03-AFF4-5D53CD9E8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0125" y="1514475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Florence was named ‘Lady of the Lamp’ as she cared for people through the night with a lamp in her hand.</a:t>
            </a:r>
          </a:p>
        </p:txBody>
      </p:sp>
      <p:pic>
        <p:nvPicPr>
          <p:cNvPr id="25604" name="Picture 3">
            <a:extLst>
              <a:ext uri="{FF2B5EF4-FFF2-40B4-BE49-F238E27FC236}">
                <a16:creationId xmlns:a16="http://schemas.microsoft.com/office/drawing/2014/main" id="{07CFD0DB-3F6D-4CFC-B122-9D73DE6F48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8963" y="2049463"/>
            <a:ext cx="5391150" cy="404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F480634D-ADF4-4973-90EA-91A955B2B243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B705A6F-C38F-45C9-950B-6270DD8489C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997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0DA875C-0333-4D8E-9067-509B7CD02A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1855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343748EE-D3A5-473F-80A8-2C90122B0A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16088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People gave lots of money to the Nightingale </a:t>
            </a:r>
            <a:br>
              <a:rPr lang="en-GB" altLang="en-US">
                <a:latin typeface="Twinkl" pitchFamily="2" charset="0"/>
              </a:rPr>
            </a:br>
            <a:r>
              <a:rPr lang="en-GB" altLang="en-US">
                <a:latin typeface="Twinkl" pitchFamily="2" charset="0"/>
              </a:rPr>
              <a:t>Fund for the training of nurses.</a:t>
            </a:r>
          </a:p>
        </p:txBody>
      </p:sp>
      <p:pic>
        <p:nvPicPr>
          <p:cNvPr id="26628" name="Picture 3">
            <a:extLst>
              <a:ext uri="{FF2B5EF4-FFF2-40B4-BE49-F238E27FC236}">
                <a16:creationId xmlns:a16="http://schemas.microsoft.com/office/drawing/2014/main" id="{0CB20355-303C-4B9B-AC12-661BFA2CBF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550" y="1546225"/>
            <a:ext cx="6535738" cy="490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AC624546-4B48-4E2B-898D-F7D1CCA4B2ED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D73C3B1-D8EC-4A50-BBDB-3468855671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8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5DE95713-50D0-462F-9F20-D0F94AEEA0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1856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79E137C6-E526-4B40-A9F4-D84F1E59B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73225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The Crimean War ended</a:t>
            </a:r>
            <a:r>
              <a:rPr lang="en-GB" altLang="en-US"/>
              <a:t>.</a:t>
            </a:r>
          </a:p>
        </p:txBody>
      </p:sp>
      <p:pic>
        <p:nvPicPr>
          <p:cNvPr id="27652" name="Picture 3">
            <a:extLst>
              <a:ext uri="{FF2B5EF4-FFF2-40B4-BE49-F238E27FC236}">
                <a16:creationId xmlns:a16="http://schemas.microsoft.com/office/drawing/2014/main" id="{A6ADCA69-E7BD-4AD3-B8E0-3AD3BEF869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1830388"/>
            <a:ext cx="5688012" cy="426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A3E105F4-F863-4C0C-9270-F693C14032D5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45B0E61-6D31-4BB3-AD7C-4EF1CB7857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53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1C370EF1-AF21-4209-B0CB-70806EDD9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1857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F60ACAD-BA41-4C54-86CD-7DD7423600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73225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Florence returned to England as a heroine.</a:t>
            </a:r>
          </a:p>
        </p:txBody>
      </p:sp>
      <p:pic>
        <p:nvPicPr>
          <p:cNvPr id="28676" name="Picture 3">
            <a:extLst>
              <a:ext uri="{FF2B5EF4-FFF2-40B4-BE49-F238E27FC236}">
                <a16:creationId xmlns:a16="http://schemas.microsoft.com/office/drawing/2014/main" id="{B17E1469-808B-4078-A96E-473CD28E88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9113" y="2220913"/>
            <a:ext cx="5586412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16191D33-45CF-4AC7-9753-1D6D7C83BB76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6C7FBDC-15DC-4242-9EF4-D9DD680623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68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E96CE97E-A700-4E69-BB54-2B38E6E66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838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1859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DB365DC9-7B2B-4704-9189-7AA0975572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73225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The Nightingale Training School was opened.</a:t>
            </a:r>
          </a:p>
        </p:txBody>
      </p:sp>
      <p:pic>
        <p:nvPicPr>
          <p:cNvPr id="29700" name="Picture 4" descr="C:\#Action\12 copy.png">
            <a:extLst>
              <a:ext uri="{FF2B5EF4-FFF2-40B4-BE49-F238E27FC236}">
                <a16:creationId xmlns:a16="http://schemas.microsoft.com/office/drawing/2014/main" id="{E09BBD87-F478-4091-AEF8-D5CCA24BC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400" y="2182813"/>
            <a:ext cx="4240213" cy="364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20A2C3D9-0025-4DF7-8692-2FB533E4D1BC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C973E4-4A46-4B79-B738-F431918BEE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59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E20F9C00-EE97-4073-A792-3B882F2BF1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1883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A9863282-6F37-4701-943B-272760F50E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704975"/>
            <a:ext cx="7632700" cy="4579938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Queen Victoria awarded Florence the Royal Red Cross.</a:t>
            </a:r>
          </a:p>
        </p:txBody>
      </p:sp>
      <p:pic>
        <p:nvPicPr>
          <p:cNvPr id="30724" name="Picture 4" descr="C:\#Action\13 copy.png">
            <a:extLst>
              <a:ext uri="{FF2B5EF4-FFF2-40B4-BE49-F238E27FC236}">
                <a16:creationId xmlns:a16="http://schemas.microsoft.com/office/drawing/2014/main" id="{330EF146-D924-4199-8F58-F1E911BAFC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150" y="2368550"/>
            <a:ext cx="3325813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BD77B1A0-DDA8-41D3-BACF-C6D1D38F4A53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0F6D6D-9A9B-4B1A-888F-EE287C1BC8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Tm="800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69BB30C2-5B23-4890-A046-77E7C3022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95362"/>
          </a:xfrm>
        </p:spPr>
        <p:txBody>
          <a:bodyPr/>
          <a:lstStyle/>
          <a:p>
            <a:pPr algn="ctr" eaLnBrk="1" hangingPunct="1"/>
            <a:r>
              <a:rPr lang="en-GB" altLang="en-US" sz="6000">
                <a:latin typeface="Twinkl" pitchFamily="2" charset="0"/>
              </a:rPr>
              <a:t>1896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14ACA906-2AA1-44F7-8D91-2D821A945B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695450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/>
              <a:t>Florence became so ill she couldn’t leave her bed.</a:t>
            </a:r>
          </a:p>
        </p:txBody>
      </p:sp>
      <p:pic>
        <p:nvPicPr>
          <p:cNvPr id="31748" name="Picture 3">
            <a:extLst>
              <a:ext uri="{FF2B5EF4-FFF2-40B4-BE49-F238E27FC236}">
                <a16:creationId xmlns:a16="http://schemas.microsoft.com/office/drawing/2014/main" id="{586BCDA2-AB9A-40EA-B8F8-8DECF62CEF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525" y="1589088"/>
            <a:ext cx="6173788" cy="463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E5DFE3D6-FF85-4565-930B-2F66D7CC7FF4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40981C-0915-4545-A896-86F3A454A4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74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90404FA7-7B38-42F6-A907-76BF6E2FA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19113"/>
            <a:ext cx="8220075" cy="995362"/>
          </a:xfrm>
        </p:spPr>
        <p:txBody>
          <a:bodyPr/>
          <a:lstStyle/>
          <a:p>
            <a:pPr eaLnBrk="1" hangingPunct="1"/>
            <a:r>
              <a:rPr lang="en-GB" altLang="en-US" sz="6000">
                <a:latin typeface="Twinkl" pitchFamily="2" charset="0"/>
              </a:rPr>
              <a:t>1910</a:t>
            </a:r>
          </a:p>
        </p:txBody>
      </p:sp>
      <p:sp>
        <p:nvSpPr>
          <p:cNvPr id="32771" name="Content Placeholder 2">
            <a:extLst>
              <a:ext uri="{FF2B5EF4-FFF2-40B4-BE49-F238E27FC236}">
                <a16:creationId xmlns:a16="http://schemas.microsoft.com/office/drawing/2014/main" id="{735C2BEE-D8AB-4426-B93E-ACCB880E3F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400" y="1514475"/>
            <a:ext cx="7632700" cy="4578350"/>
          </a:xfrm>
        </p:spPr>
        <p:txBody>
          <a:bodyPr/>
          <a:lstStyle/>
          <a:p>
            <a:pPr algn="ctr" eaLnBrk="1" hangingPunct="1"/>
            <a:r>
              <a:rPr lang="en-GB" altLang="en-US">
                <a:latin typeface="Twinkl" pitchFamily="2" charset="0"/>
              </a:rPr>
              <a:t>Florence Nightingale died on the 13</a:t>
            </a:r>
            <a:r>
              <a:rPr lang="en-GB" altLang="en-US" baseline="30000">
                <a:latin typeface="Twinkl" pitchFamily="2" charset="0"/>
              </a:rPr>
              <a:t>th</a:t>
            </a:r>
            <a:r>
              <a:rPr lang="en-GB" altLang="en-US">
                <a:latin typeface="Twinkl" pitchFamily="2" charset="0"/>
              </a:rPr>
              <a:t> of August.</a:t>
            </a:r>
          </a:p>
        </p:txBody>
      </p:sp>
      <p:pic>
        <p:nvPicPr>
          <p:cNvPr id="32772" name="Picture 3">
            <a:extLst>
              <a:ext uri="{FF2B5EF4-FFF2-40B4-BE49-F238E27FC236}">
                <a16:creationId xmlns:a16="http://schemas.microsoft.com/office/drawing/2014/main" id="{FFACFA54-C1BA-4AD1-906C-B6046224A4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175" y="1201738"/>
            <a:ext cx="7858125" cy="58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ight Arrow 4">
            <a:hlinkClick r:id="rId6" action="ppaction://hlinksldjump"/>
            <a:extLst>
              <a:ext uri="{FF2B5EF4-FFF2-40B4-BE49-F238E27FC236}">
                <a16:creationId xmlns:a16="http://schemas.microsoft.com/office/drawing/2014/main" id="{C49061E8-9E96-4007-AC28-6245BAF14656}"/>
              </a:ext>
            </a:extLst>
          </p:cNvPr>
          <p:cNvSpPr/>
          <p:nvPr/>
        </p:nvSpPr>
        <p:spPr>
          <a:xfrm rot="10800000">
            <a:off x="787400" y="5178425"/>
            <a:ext cx="1009650" cy="846138"/>
          </a:xfrm>
          <a:prstGeom prst="right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91BC10F-91EA-4F62-ABBF-F913331FB2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p:transition spd="slow" advClick="0" advTm="69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/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1518</TotalTime>
  <Words>204</Words>
  <Application>Microsoft Office PowerPoint</Application>
  <PresentationFormat>On-screen Show (4:3)</PresentationFormat>
  <Paragraphs>46</Paragraphs>
  <Slides>18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BPreplay</vt:lpstr>
      <vt:lpstr>Sassoon Infant Md</vt:lpstr>
      <vt:lpstr>Twinkl</vt:lpstr>
      <vt:lpstr>Sassoon Infant Rg</vt:lpstr>
      <vt:lpstr>Office Theme</vt:lpstr>
      <vt:lpstr>PowerPoint Presentation</vt:lpstr>
      <vt:lpstr>Click a date to find out more about Florence Nightingale</vt:lpstr>
      <vt:lpstr>1820</vt:lpstr>
      <vt:lpstr>1837</vt:lpstr>
      <vt:lpstr>1851</vt:lpstr>
      <vt:lpstr>1853</vt:lpstr>
      <vt:lpstr>1853</vt:lpstr>
      <vt:lpstr>1854</vt:lpstr>
      <vt:lpstr>1854</vt:lpstr>
      <vt:lpstr>1854</vt:lpstr>
      <vt:lpstr>1855</vt:lpstr>
      <vt:lpstr>1856</vt:lpstr>
      <vt:lpstr>1857</vt:lpstr>
      <vt:lpstr>1859</vt:lpstr>
      <vt:lpstr>1883</vt:lpstr>
      <vt:lpstr>1896</vt:lpstr>
      <vt:lpstr>1910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M. Edwards</cp:lastModifiedBy>
  <cp:revision>116</cp:revision>
  <dcterms:created xsi:type="dcterms:W3CDTF">2014-10-01T16:09:27Z</dcterms:created>
  <dcterms:modified xsi:type="dcterms:W3CDTF">2021-01-09T09:29:50Z</dcterms:modified>
</cp:coreProperties>
</file>