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84" r:id="rId26"/>
    <p:sldId id="286" r:id="rId27"/>
    <p:sldId id="28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USJeivdEH8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www.phonicsbloom.com/uk/game/fishy-phonics?phase=2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D344E6E-B445-4FC7-8C4E-C47366550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7C2100-19F2-45F9-B38B-0D5FEADC30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424"/>
            <a:ext cx="12192000" cy="672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7226B3-EA02-4050-A46C-7F1B23072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844"/>
            <a:ext cx="12192000" cy="6748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26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D055D22-E4EE-4A75-BC06-7783929B0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137"/>
            <a:ext cx="12192000" cy="6797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53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831BC49-544A-43E9-93B9-A0D1993D15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38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D4E007-A6A5-42ED-B8EF-D411DF1DE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084"/>
            <a:ext cx="12192000" cy="672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267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A5F6ECF-4F84-4846-B5DB-D5C3AB4CF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689"/>
            <a:ext cx="12192000" cy="672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372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CD1634-C674-4077-B399-7D4BF58B3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1133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385E56A-5BB0-4AB9-9F97-D47BA41C9228}"/>
              </a:ext>
            </a:extLst>
          </p:cNvPr>
          <p:cNvSpPr/>
          <p:nvPr/>
        </p:nvSpPr>
        <p:spPr>
          <a:xfrm>
            <a:off x="3665014" y="6218353"/>
            <a:ext cx="4914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https://www.youtube.com/watch?v=gUSJeivdEH8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35438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428A7E-044B-455D-A071-64181FF2CA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89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5DDF2E8-9E8E-4C40-9643-F460DEEA0B23}"/>
              </a:ext>
            </a:extLst>
          </p:cNvPr>
          <p:cNvSpPr/>
          <p:nvPr/>
        </p:nvSpPr>
        <p:spPr>
          <a:xfrm>
            <a:off x="2902997" y="6248530"/>
            <a:ext cx="80254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https://www.phonicsbloom.com/uk/game/fishy-phonics?phase=2#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5E6C4C-B21A-4443-9187-F5ED6FC32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467" y="0"/>
            <a:ext cx="11223477" cy="608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045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31</Words>
  <Application>Microsoft Office PowerPoint</Application>
  <PresentationFormat>Widescreen</PresentationFormat>
  <Paragraphs>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5</cp:revision>
  <dcterms:created xsi:type="dcterms:W3CDTF">2020-11-03T22:38:40Z</dcterms:created>
  <dcterms:modified xsi:type="dcterms:W3CDTF">2020-11-03T23:09:06Z</dcterms:modified>
</cp:coreProperties>
</file>