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44" d="100"/>
          <a:sy n="44" d="100"/>
        </p:scale>
        <p:origin x="54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3A5A4-3DED-4404-AD9E-08CC5F9F99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1A56F1-654E-4EED-9AC8-C8D740F01B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95CA8F-380D-414E-9A5E-689188B9D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762DAD-FCC3-4791-9BC9-C541FE743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366800-73A4-4A40-99E2-6C64FD968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081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49A61-D313-402D-BCD8-489E80AEC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8B364-AF1F-44DC-9566-938194ED27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DB2BA-F4A7-4B74-BB9C-BCCB877AE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67E638-706A-4D13-980E-33BEF2F85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B02056-FAE5-4422-A55A-59DE5F492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95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784A4-D139-42C3-960C-3CE4F0CDF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B06526-7BB8-4812-AAB0-7522F03158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BBBF3-F895-4ED8-8819-110A78D44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3FABE3-34B1-4608-B8CE-3107EB4D4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EE7C5-8F00-474B-8774-B7615D59F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60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FD75A-6EB6-4B26-9B71-349981054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1E1F3-1EB7-4E8F-87A7-D473D0ACC0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AF9976-245E-4ED9-B8E1-1E178F051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3B8169-F6CA-49B8-9720-9A12A84B6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F3E6DE-0BAB-412E-9FBB-B19823F6E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4A9153-D630-4430-BBBE-78A26CFA6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124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28020-7605-4C32-B412-2C89DB4A7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729B24-7984-4913-93A7-3241F64D7F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0AAE95-0ADF-4EBE-853B-E7CE8BF87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4CE76C-EAE8-4870-8123-C1F79FA96C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E8762B-7BA6-4D53-A889-DA9A6F1153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9568D0-151F-4A00-A10E-D56BC1415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D8AEA8-658E-4C4C-B369-2CE5C6234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F1A9B1-BF23-4A71-97EB-CEB699A96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515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5B4EE-8C8A-4C2D-8326-8544513D0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28F5B8-99E5-42BD-BE98-1E5048DB6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696C28-B284-4E88-8F73-EC814F147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ED9464-1B39-4CAC-9705-806D3BE3F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916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61362D-E953-44B0-B1EE-98082B826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E7608D-43F1-4EE9-9EFB-A9AE0CD8E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C7AC7-572F-471F-959A-78D5E8D70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672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BF02A-C021-4BBA-8F93-6269B76CA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E0A9D-6443-4601-9925-4CA73DAB86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A9B8AA-481A-4FDF-B754-8C712267F2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C8AAB5-0692-47B8-AB23-F3202E7FB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EDDD7C-FAD6-44CA-874E-FE761C329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87CD8F-37F1-4887-9F3B-D959E3508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086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261B7F-BBA4-4522-B03B-05DB02AED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8CAE09-ED65-4ECC-8E26-5D05470689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7E122C-7E52-4A66-8AD5-6BBB6608EC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BEA716-7588-4D7E-862F-96784CF1E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A7DD57-25A7-412A-9F39-ABD46DE70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285BC5-D3CC-4AC4-81C9-B7A96E6B7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080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BB573-DAD8-407E-A9C6-9CD7529BE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3E8489-CF08-49FA-8082-94AC335119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B6B07-0F3D-4F7F-BC3D-1868FA917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103852-BFB2-466B-BDA7-BBE7282D9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7F20EF-2F2B-4679-84EA-E74085D84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500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7AC54D-2E49-4414-B416-3426C87BB0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8FAB22-FC0A-4417-A166-D9E2D31D26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96549-EA88-4113-BFE6-5163A28B2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11D4C-C261-444F-9F08-7D7C6B8FE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4CDEA-0B3A-4837-9B5E-6EC04C9FE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606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6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DD9023-948F-40F5-AC24-1FBA4E701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FC7709-9BA0-44C5-AB08-46A32247B9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18AA5D-6BD7-4B6F-8900-E9E76CE799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24CBA-5067-450E-B480-7D340B3FD95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8D52A1-B7E6-4330-96BB-955711B1B4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D0100B-5A40-4E02-BE5C-53C2F2E2C4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3357B-70AD-4254-9A25-415A1112C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658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990EA-7A37-4258-BA48-A7899FCF65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E30A0B-4244-4ACB-A8B8-13F7B1707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olly Stick SuperHeroes - alice &amp; amelia | Preschool crafts, Hero crafts,  Superhero crafts">
            <a:extLst>
              <a:ext uri="{FF2B5EF4-FFF2-40B4-BE49-F238E27FC236}">
                <a16:creationId xmlns:a16="http://schemas.microsoft.com/office/drawing/2014/main" id="{48D15FC8-6784-4530-B575-42A563960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658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6A296-6963-4C39-AC05-6ADA50E60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Sassoon Infant Std" panose="020B0503020103030203" pitchFamily="34" charset="0"/>
              </a:rPr>
              <a:t>You will need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F46326-A01C-4DF5-9FDF-17A2EFC6CB5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>
                <a:latin typeface="Sassoon Infant Std" panose="020B0503020103030203" pitchFamily="34" charset="0"/>
              </a:rPr>
              <a:t>Card or paper</a:t>
            </a:r>
          </a:p>
          <a:p>
            <a:r>
              <a:rPr lang="en-GB" sz="3600" dirty="0">
                <a:latin typeface="Sassoon Infant Std" panose="020B0503020103030203" pitchFamily="34" charset="0"/>
              </a:rPr>
              <a:t>Felt tip pens</a:t>
            </a:r>
          </a:p>
          <a:p>
            <a:r>
              <a:rPr lang="en-GB" sz="3600" dirty="0">
                <a:latin typeface="Sassoon Infant Std" panose="020B0503020103030203" pitchFamily="34" charset="0"/>
              </a:rPr>
              <a:t>Scissors</a:t>
            </a:r>
          </a:p>
          <a:p>
            <a:r>
              <a:rPr lang="en-GB" sz="3600" dirty="0">
                <a:latin typeface="Sassoon Infant Std" panose="020B0503020103030203" pitchFamily="34" charset="0"/>
              </a:rPr>
              <a:t>Glue </a:t>
            </a:r>
          </a:p>
          <a:p>
            <a:r>
              <a:rPr lang="en-GB" sz="3600" dirty="0">
                <a:latin typeface="Sassoon Infant Std" panose="020B0503020103030203" pitchFamily="34" charset="0"/>
              </a:rPr>
              <a:t>Lolly stick- if you haven’t got any lolly sticks maybe use a tube or cut a strip of cardboard.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4300C92-65C2-4A65-8424-3CC651C5B8C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058194"/>
            <a:ext cx="51816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798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7ED6E-12BD-4741-9DAB-0035A0469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b="1" dirty="0">
                <a:latin typeface="Sassoon Infant Std" panose="020B0503020103030203" pitchFamily="34" charset="0"/>
              </a:rPr>
              <a:t>Step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6EEB46-DFA5-48F2-BA76-33689A337F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 Infant Std" panose="020B0503020103030203" pitchFamily="34" charset="0"/>
              </a:rPr>
              <a:t>Cut out a triangle shape from the card and decorate. This is going to be your cape.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48BF0E2-DC8B-4C94-BCB3-F9EF43910A7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060467"/>
            <a:ext cx="5181600" cy="3881654"/>
          </a:xfrm>
          <a:prstGeom prst="rect">
            <a:avLst/>
          </a:prstGeom>
        </p:spPr>
      </p:pic>
      <p:sp>
        <p:nvSpPr>
          <p:cNvPr id="6" name="Star: 5 Points 5">
            <a:extLst>
              <a:ext uri="{FF2B5EF4-FFF2-40B4-BE49-F238E27FC236}">
                <a16:creationId xmlns:a16="http://schemas.microsoft.com/office/drawing/2014/main" id="{D66D92D4-6C67-45CF-82A0-5949FF3911D0}"/>
              </a:ext>
            </a:extLst>
          </p:cNvPr>
          <p:cNvSpPr/>
          <p:nvPr/>
        </p:nvSpPr>
        <p:spPr>
          <a:xfrm>
            <a:off x="8164285" y="3429000"/>
            <a:ext cx="1197429" cy="1415143"/>
          </a:xfrm>
          <a:prstGeom prst="star5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ADAAC80-7156-4C19-B4AA-2B9922DD1663}"/>
              </a:ext>
            </a:extLst>
          </p:cNvPr>
          <p:cNvSpPr/>
          <p:nvPr/>
        </p:nvSpPr>
        <p:spPr>
          <a:xfrm>
            <a:off x="7728857" y="4637314"/>
            <a:ext cx="283028" cy="20682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E5F9CF0-1919-4B2F-BDEF-9A03271633EA}"/>
              </a:ext>
            </a:extLst>
          </p:cNvPr>
          <p:cNvSpPr/>
          <p:nvPr/>
        </p:nvSpPr>
        <p:spPr>
          <a:xfrm>
            <a:off x="8621485" y="2988296"/>
            <a:ext cx="283028" cy="20682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7B67AE5-4E70-42A6-8E0B-B15EDBBE1EBD}"/>
              </a:ext>
            </a:extLst>
          </p:cNvPr>
          <p:cNvSpPr/>
          <p:nvPr/>
        </p:nvSpPr>
        <p:spPr>
          <a:xfrm>
            <a:off x="9546770" y="4637314"/>
            <a:ext cx="283028" cy="20682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27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7ED6E-12BD-4741-9DAB-0035A0469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b="1" dirty="0">
                <a:latin typeface="Sassoon Infant Std" panose="020B0503020103030203" pitchFamily="34" charset="0"/>
              </a:rPr>
              <a:t>Step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6EEB46-DFA5-48F2-BA76-33689A337F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Sassoon Infant Std" panose="020B0503020103030203" pitchFamily="34" charset="0"/>
              </a:rPr>
              <a:t>Stick the cape to the lolly stick.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18B90B3-8A36-4C1A-87FD-AD47C8F9AB4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75714" y="662402"/>
            <a:ext cx="3356201" cy="553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021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7ED6E-12BD-4741-9DAB-0035A0469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latin typeface="Sassoon Infant Std" panose="020B0503020103030203" pitchFamily="34" charset="0"/>
              </a:rPr>
              <a:t>Step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6EEB46-DFA5-48F2-BA76-33689A337F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 Infant Std" panose="020B0503020103030203" pitchFamily="34" charset="0"/>
              </a:rPr>
              <a:t>Cut out a little rectangle and draw on some eyes. This is your mask.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F480137-1328-4453-A163-36BF2630B9E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889875" y="1690688"/>
            <a:ext cx="3582182" cy="3762796"/>
          </a:xfrm>
          <a:prstGeom prst="rect">
            <a:avLst/>
          </a:prstGeom>
        </p:spPr>
      </p:pic>
      <p:pic>
        <p:nvPicPr>
          <p:cNvPr id="2050" name="Picture 2" descr="Amazon.com: DECORA 7.5 Inch Giant Googly Eyes Plastic Wiggle Eyes with Self  Adhesive for Chritsmas Tree Party Decorations 2 Pieces: Arts, Crafts &amp;  Sewing">
            <a:extLst>
              <a:ext uri="{FF2B5EF4-FFF2-40B4-BE49-F238E27FC236}">
                <a16:creationId xmlns:a16="http://schemas.microsoft.com/office/drawing/2014/main" id="{34948E0A-8E89-44A2-B52B-C69030956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27773">
            <a:off x="7937928" y="3513588"/>
            <a:ext cx="1145643" cy="559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35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7ED6E-12BD-4741-9DAB-0035A0469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Sassoon Infant Std" panose="020B0503020103030203" pitchFamily="34" charset="0"/>
              </a:rPr>
              <a:t>Step 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6EEB46-DFA5-48F2-BA76-33689A337F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Sassoon Infant Std" panose="020B0503020103030203" pitchFamily="34" charset="0"/>
              </a:rPr>
              <a:t>Stick the mask onto the other side of your lolly stick, so your cape is at the back.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EABB4C0-7F40-40DB-B6E0-569F8C18382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90112" y="1825625"/>
            <a:ext cx="3345776" cy="43513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280D2DF-93D0-4F1D-92AD-B45775EF57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895915">
            <a:off x="8281910" y="2232337"/>
            <a:ext cx="389416" cy="42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4633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7ED6E-12BD-4741-9DAB-0035A0469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Sassoon Infant Std" panose="020B0503020103030203" pitchFamily="34" charset="0"/>
              </a:rPr>
              <a:t>Step 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6EEB46-DFA5-48F2-BA76-33689A337F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000" dirty="0">
                <a:latin typeface="Sassoon Infant Std" panose="020B0503020103030203" pitchFamily="34" charset="0"/>
              </a:rPr>
              <a:t>Using the card, cut out any shape you wish and decorate. This is going to be your superhero badge. You may want to put a picture or letter on your superhero badge.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7CF5B0-7A99-4641-A2A7-0F0ACA649FC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69184" y="2198915"/>
            <a:ext cx="4584616" cy="348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212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7ED6E-12BD-4741-9DAB-0035A0469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latin typeface="Sassoon Infant Std" panose="020B0503020103030203" pitchFamily="34" charset="0"/>
              </a:rPr>
              <a:t>Step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6EEB46-DFA5-48F2-BA76-33689A337F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9486" y="1825625"/>
            <a:ext cx="5780314" cy="4836432"/>
          </a:xfrm>
        </p:spPr>
        <p:txBody>
          <a:bodyPr>
            <a:normAutofit fontScale="92500"/>
          </a:bodyPr>
          <a:lstStyle/>
          <a:p>
            <a:r>
              <a:rPr lang="en-GB" sz="3200" dirty="0">
                <a:latin typeface="Sassoon Infant Std" panose="020B0503020103030203" pitchFamily="34" charset="0"/>
              </a:rPr>
              <a:t>Stick your superhero badge on the lolly stick. Stick it on the same side as the eyes. </a:t>
            </a:r>
          </a:p>
          <a:p>
            <a:endParaRPr lang="en-GB" sz="3200" dirty="0">
              <a:latin typeface="Sassoon Infant Std" panose="020B0503020103030203" pitchFamily="34" charset="0"/>
            </a:endParaRPr>
          </a:p>
          <a:p>
            <a:r>
              <a:rPr lang="en-GB" sz="3200" dirty="0">
                <a:latin typeface="Sassoon Infant Std" panose="020B0503020103030203" pitchFamily="34" charset="0"/>
              </a:rPr>
              <a:t>Your superhero is now ready. Maybe you can make some more and act out a super hero scene. </a:t>
            </a:r>
          </a:p>
          <a:p>
            <a:endParaRPr lang="en-GB" sz="3200" dirty="0">
              <a:latin typeface="Sassoon Infant Std" panose="020B0503020103030203" pitchFamily="34" charset="0"/>
            </a:endParaRPr>
          </a:p>
          <a:p>
            <a:r>
              <a:rPr lang="en-GB" sz="3200" dirty="0">
                <a:latin typeface="Sassoon Infant Std" panose="020B0503020103030203" pitchFamily="34" charset="0"/>
              </a:rPr>
              <a:t>What name will you give your super hero? 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66AF80-08AD-42A6-A898-789A686C5FC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315200" y="702031"/>
            <a:ext cx="3853543" cy="57908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55D9A9-7F18-4B2E-85C8-A329F6F16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107" b="94046" l="6375" r="96414">
                        <a14:foregroundMark x1="49535" y1="36602" x2="50066" y2="43433"/>
                        <a14:foregroundMark x1="52324" y1="9107" x2="52324" y2="9107"/>
                        <a14:foregroundMark x1="91766" y1="31524" x2="91766" y2="31524"/>
                        <a14:foregroundMark x1="48606" y1="94046" x2="52324" y2="91594"/>
                        <a14:foregroundMark x1="6375" y1="32750" x2="6375" y2="28371"/>
                        <a14:foregroundMark x1="51394" y1="49737" x2="46746" y2="49737"/>
                        <a14:foregroundMark x1="96414" y1="30998" x2="96414" y2="3099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552165">
            <a:off x="8300648" y="2568314"/>
            <a:ext cx="1434341" cy="108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467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190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You will need</vt:lpstr>
      <vt:lpstr>Step 1</vt:lpstr>
      <vt:lpstr>Step 2</vt:lpstr>
      <vt:lpstr>Step 3</vt:lpstr>
      <vt:lpstr>Step 4</vt:lpstr>
      <vt:lpstr>Step 5</vt:lpstr>
      <vt:lpstr>Step 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3</cp:revision>
  <dcterms:created xsi:type="dcterms:W3CDTF">2021-01-07T15:53:07Z</dcterms:created>
  <dcterms:modified xsi:type="dcterms:W3CDTF">2021-01-07T16:14:13Z</dcterms:modified>
</cp:coreProperties>
</file>