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3" r:id="rId2"/>
    <p:sldId id="499" r:id="rId3"/>
    <p:sldId id="524" r:id="rId4"/>
    <p:sldId id="525" r:id="rId5"/>
    <p:sldId id="526" r:id="rId6"/>
    <p:sldId id="529" r:id="rId7"/>
    <p:sldId id="528" r:id="rId8"/>
    <p:sldId id="530" r:id="rId9"/>
    <p:sldId id="502" r:id="rId10"/>
    <p:sldId id="54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. Kirton" initials="JK" lastIdx="2" clrIdx="0">
    <p:extLst>
      <p:ext uri="{19B8F6BF-5375-455C-9EA6-DF929625EA0E}">
        <p15:presenceInfo xmlns:p15="http://schemas.microsoft.com/office/powerpoint/2012/main" userId="8f93a96d3091ae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AE3F3"/>
    <a:srgbClr val="86BAE2"/>
    <a:srgbClr val="FF8669"/>
    <a:srgbClr val="FF99FF"/>
    <a:srgbClr val="FF33CC"/>
    <a:srgbClr val="79A9CD"/>
    <a:srgbClr val="6E99B9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716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7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02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898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4812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313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53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9143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33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Count money (notes and coins)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48465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D4AA5C-924C-4872-9DF5-BC529F2ADA09}"/>
              </a:ext>
            </a:extLst>
          </p:cNvPr>
          <p:cNvSpPr txBox="1"/>
          <p:nvPr/>
        </p:nvSpPr>
        <p:spPr>
          <a:xfrm>
            <a:off x="320698" y="403599"/>
            <a:ext cx="5654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90E83-FB21-4490-B964-150C0A3687B6}"/>
              </a:ext>
            </a:extLst>
          </p:cNvPr>
          <p:cNvSpPr txBox="1"/>
          <p:nvPr/>
        </p:nvSpPr>
        <p:spPr>
          <a:xfrm>
            <a:off x="263151" y="1688215"/>
            <a:ext cx="11349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 £5  +  £2  +  £2  +  £1  +  50p  +  20p = £__________ and __________p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B7A5C2-CB28-4EAF-884A-5C7E1DA9383F}"/>
              </a:ext>
            </a:extLst>
          </p:cNvPr>
          <p:cNvSpPr txBox="1"/>
          <p:nvPr/>
        </p:nvSpPr>
        <p:spPr>
          <a:xfrm>
            <a:off x="263151" y="2670244"/>
            <a:ext cx="11540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 £1  +  £5  +  £2  +  20p  +  50p  +  10p = £__________ and __________p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6C6DEE-23D6-4D34-8785-130F029320CF}"/>
              </a:ext>
            </a:extLst>
          </p:cNvPr>
          <p:cNvSpPr txBox="1"/>
          <p:nvPr/>
        </p:nvSpPr>
        <p:spPr>
          <a:xfrm>
            <a:off x="263150" y="3658360"/>
            <a:ext cx="11248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 £5  +  £2  +  £2  +  50p  +  10p  +  5p = £__________ and __________p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82A606-E153-4383-BB86-67BA2A54D2AF}"/>
              </a:ext>
            </a:extLst>
          </p:cNvPr>
          <p:cNvSpPr txBox="1"/>
          <p:nvPr/>
        </p:nvSpPr>
        <p:spPr>
          <a:xfrm>
            <a:off x="263150" y="4646565"/>
            <a:ext cx="11612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d)  £5  +  £5  +  20p  +  50p  +  10p  +  5p = £__________ and __________p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8917F3-F29C-48D8-8BDE-4D238EF9781E}"/>
              </a:ext>
            </a:extLst>
          </p:cNvPr>
          <p:cNvSpPr txBox="1"/>
          <p:nvPr/>
        </p:nvSpPr>
        <p:spPr>
          <a:xfrm>
            <a:off x="263150" y="5628505"/>
            <a:ext cx="11423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e)  £10  +  £2  +  10p  +  10p  +  5p  +  1p = £__________ and __________p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5ACF37-3A51-40D8-B5F2-DE79CE9C6F51}"/>
              </a:ext>
            </a:extLst>
          </p:cNvPr>
          <p:cNvSpPr txBox="1"/>
          <p:nvPr/>
        </p:nvSpPr>
        <p:spPr>
          <a:xfrm>
            <a:off x="7439464" y="1672833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19DAE5-7E7D-49C8-9A4A-76C2E253900D}"/>
              </a:ext>
            </a:extLst>
          </p:cNvPr>
          <p:cNvSpPr txBox="1"/>
          <p:nvPr/>
        </p:nvSpPr>
        <p:spPr>
          <a:xfrm>
            <a:off x="9728574" y="1672833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88A477-5464-46A0-973C-CE7D005DB9B4}"/>
              </a:ext>
            </a:extLst>
          </p:cNvPr>
          <p:cNvSpPr txBox="1"/>
          <p:nvPr/>
        </p:nvSpPr>
        <p:spPr>
          <a:xfrm>
            <a:off x="7638521" y="2637994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43D28A-9D6F-465D-93E8-9A422F0A52ED}"/>
              </a:ext>
            </a:extLst>
          </p:cNvPr>
          <p:cNvSpPr txBox="1"/>
          <p:nvPr/>
        </p:nvSpPr>
        <p:spPr>
          <a:xfrm>
            <a:off x="9927631" y="2637994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044115-286A-4EAD-BF16-5A06BA775187}"/>
              </a:ext>
            </a:extLst>
          </p:cNvPr>
          <p:cNvSpPr txBox="1"/>
          <p:nvPr/>
        </p:nvSpPr>
        <p:spPr>
          <a:xfrm>
            <a:off x="7465901" y="3630920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B50CB18-44AB-4CE8-9A89-00B3182B33CF}"/>
              </a:ext>
            </a:extLst>
          </p:cNvPr>
          <p:cNvSpPr txBox="1"/>
          <p:nvPr/>
        </p:nvSpPr>
        <p:spPr>
          <a:xfrm>
            <a:off x="9755011" y="3630920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09C5455-E15D-4A66-AA37-6B61E3AB471F}"/>
              </a:ext>
            </a:extLst>
          </p:cNvPr>
          <p:cNvSpPr txBox="1"/>
          <p:nvPr/>
        </p:nvSpPr>
        <p:spPr>
          <a:xfrm>
            <a:off x="7577870" y="4608139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3A34EE1-224C-4EF4-A192-194E27B62159}"/>
              </a:ext>
            </a:extLst>
          </p:cNvPr>
          <p:cNvSpPr txBox="1"/>
          <p:nvPr/>
        </p:nvSpPr>
        <p:spPr>
          <a:xfrm>
            <a:off x="9866980" y="4608139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C44999-3C24-4234-90A7-F6346FA097CA}"/>
              </a:ext>
            </a:extLst>
          </p:cNvPr>
          <p:cNvSpPr txBox="1"/>
          <p:nvPr/>
        </p:nvSpPr>
        <p:spPr>
          <a:xfrm>
            <a:off x="7372659" y="5590079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076B0D-9441-4CCB-81E8-4D24770D6B17}"/>
              </a:ext>
            </a:extLst>
          </p:cNvPr>
          <p:cNvSpPr txBox="1"/>
          <p:nvPr/>
        </p:nvSpPr>
        <p:spPr>
          <a:xfrm>
            <a:off x="9661769" y="5590079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332544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90E83-FB21-4490-B964-150C0A3687B6}"/>
              </a:ext>
            </a:extLst>
          </p:cNvPr>
          <p:cNvSpPr txBox="1"/>
          <p:nvPr/>
        </p:nvSpPr>
        <p:spPr>
          <a:xfrm>
            <a:off x="263151" y="1688215"/>
            <a:ext cx="112229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 £__________ and __________p =  £10  +  £10  +  £5  +  £5  +  £2  +  1p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B7A5C2-CB28-4EAF-884A-5C7E1DA9383F}"/>
              </a:ext>
            </a:extLst>
          </p:cNvPr>
          <p:cNvSpPr txBox="1"/>
          <p:nvPr/>
        </p:nvSpPr>
        <p:spPr>
          <a:xfrm>
            <a:off x="263151" y="2670244"/>
            <a:ext cx="106634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 £__________ and __________p =  £20 + £1 + 10p + 50p + 5p + 2p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6C6DEE-23D6-4D34-8785-130F029320CF}"/>
              </a:ext>
            </a:extLst>
          </p:cNvPr>
          <p:cNvSpPr txBox="1"/>
          <p:nvPr/>
        </p:nvSpPr>
        <p:spPr>
          <a:xfrm>
            <a:off x="263150" y="3658360"/>
            <a:ext cx="9538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 £__________ and __________p =  £20  +  £10  +  50p  +  5p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82A606-E153-4383-BB86-67BA2A54D2AF}"/>
              </a:ext>
            </a:extLst>
          </p:cNvPr>
          <p:cNvSpPr txBox="1"/>
          <p:nvPr/>
        </p:nvSpPr>
        <p:spPr>
          <a:xfrm>
            <a:off x="263150" y="4646565"/>
            <a:ext cx="11495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d)  £__________ and __________p =  £2  +  £1  +  £5  +  50p  +  5p  +  20p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8917F3-F29C-48D8-8BDE-4D238EF9781E}"/>
              </a:ext>
            </a:extLst>
          </p:cNvPr>
          <p:cNvSpPr txBox="1"/>
          <p:nvPr/>
        </p:nvSpPr>
        <p:spPr>
          <a:xfrm>
            <a:off x="263150" y="5628505"/>
            <a:ext cx="11641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e)  £__________ and __________p =  £20  +  £2  +  50p  +  20p  +  5p  + 2p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50BCB5-E2F3-440D-9447-E787BB8ADA0A}"/>
              </a:ext>
            </a:extLst>
          </p:cNvPr>
          <p:cNvSpPr txBox="1"/>
          <p:nvPr/>
        </p:nvSpPr>
        <p:spPr>
          <a:xfrm>
            <a:off x="1017038" y="1673842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CD0668-D4A4-4395-9EDB-5A97398203EA}"/>
              </a:ext>
            </a:extLst>
          </p:cNvPr>
          <p:cNvSpPr txBox="1"/>
          <p:nvPr/>
        </p:nvSpPr>
        <p:spPr>
          <a:xfrm>
            <a:off x="3306148" y="1673842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15597D-56B4-4AB5-A44A-0AA4F892301E}"/>
              </a:ext>
            </a:extLst>
          </p:cNvPr>
          <p:cNvSpPr txBox="1"/>
          <p:nvPr/>
        </p:nvSpPr>
        <p:spPr>
          <a:xfrm>
            <a:off x="1017038" y="266074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BE07D3-220F-4434-BAB0-7464A70EB857}"/>
              </a:ext>
            </a:extLst>
          </p:cNvPr>
          <p:cNvSpPr txBox="1"/>
          <p:nvPr/>
        </p:nvSpPr>
        <p:spPr>
          <a:xfrm>
            <a:off x="3306148" y="266074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B1B550-23B5-4955-B90E-DE6966C0C667}"/>
              </a:ext>
            </a:extLst>
          </p:cNvPr>
          <p:cNvSpPr txBox="1"/>
          <p:nvPr/>
        </p:nvSpPr>
        <p:spPr>
          <a:xfrm>
            <a:off x="1017038" y="364268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E644062-2206-462A-B0B3-CCC30EE11D07}"/>
              </a:ext>
            </a:extLst>
          </p:cNvPr>
          <p:cNvSpPr txBox="1"/>
          <p:nvPr/>
        </p:nvSpPr>
        <p:spPr>
          <a:xfrm>
            <a:off x="3306148" y="364268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74705E-6EFD-4E6B-97E5-BE3324C31DEE}"/>
              </a:ext>
            </a:extLst>
          </p:cNvPr>
          <p:cNvSpPr txBox="1"/>
          <p:nvPr/>
        </p:nvSpPr>
        <p:spPr>
          <a:xfrm>
            <a:off x="1017038" y="462462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3957D2-33A3-4376-97DF-E738538903CD}"/>
              </a:ext>
            </a:extLst>
          </p:cNvPr>
          <p:cNvSpPr txBox="1"/>
          <p:nvPr/>
        </p:nvSpPr>
        <p:spPr>
          <a:xfrm>
            <a:off x="3306148" y="462462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DB6BC6B-7014-481E-90FE-FA95ED031B61}"/>
              </a:ext>
            </a:extLst>
          </p:cNvPr>
          <p:cNvSpPr txBox="1"/>
          <p:nvPr/>
        </p:nvSpPr>
        <p:spPr>
          <a:xfrm>
            <a:off x="1017038" y="560656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AF9EDC1-C103-4A22-98F6-D2CAF03AE6FC}"/>
              </a:ext>
            </a:extLst>
          </p:cNvPr>
          <p:cNvSpPr txBox="1"/>
          <p:nvPr/>
        </p:nvSpPr>
        <p:spPr>
          <a:xfrm>
            <a:off x="3306148" y="5606566"/>
            <a:ext cx="1474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A8DB9D8-A197-4BA5-8D46-03EA84F5E0EF}"/>
              </a:ext>
            </a:extLst>
          </p:cNvPr>
          <p:cNvSpPr txBox="1"/>
          <p:nvPr/>
        </p:nvSpPr>
        <p:spPr>
          <a:xfrm>
            <a:off x="320698" y="403599"/>
            <a:ext cx="5654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sentences. </a:t>
            </a:r>
          </a:p>
        </p:txBody>
      </p:sp>
    </p:spTree>
    <p:extLst>
      <p:ext uri="{BB962C8B-B14F-4D97-AF65-F5344CB8AC3E}">
        <p14:creationId xmlns:p14="http://schemas.microsoft.com/office/powerpoint/2010/main" val="18322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EDE1A25A-C37C-4D9A-A6E1-1BF769A63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D4AA5C-924C-4872-9DF5-BC529F2ADA09}"/>
              </a:ext>
            </a:extLst>
          </p:cNvPr>
          <p:cNvSpPr txBox="1"/>
          <p:nvPr/>
        </p:nvSpPr>
        <p:spPr>
          <a:xfrm>
            <a:off x="319596" y="397309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models.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8D91A4-8DA9-465D-9BE0-3F4F94144FE8}"/>
              </a:ext>
            </a:extLst>
          </p:cNvPr>
          <p:cNvSpPr txBox="1"/>
          <p:nvPr/>
        </p:nvSpPr>
        <p:spPr>
          <a:xfrm>
            <a:off x="8186509" y="4464138"/>
            <a:ext cx="14742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£6 and 50p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C9231A-C6AD-4054-8DC4-0FAC31E7D0F4}"/>
              </a:ext>
            </a:extLst>
          </p:cNvPr>
          <p:cNvSpPr txBox="1"/>
          <p:nvPr/>
        </p:nvSpPr>
        <p:spPr>
          <a:xfrm>
            <a:off x="2769581" y="1924495"/>
            <a:ext cx="14742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20p</a:t>
            </a:r>
          </a:p>
        </p:txBody>
      </p:sp>
    </p:spTree>
    <p:extLst>
      <p:ext uri="{BB962C8B-B14F-4D97-AF65-F5344CB8AC3E}">
        <p14:creationId xmlns:p14="http://schemas.microsoft.com/office/powerpoint/2010/main" val="272142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E778F95C-471E-47C8-9683-37A4AE17D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06654D5-D34B-444C-B774-90E0402116AB}"/>
              </a:ext>
            </a:extLst>
          </p:cNvPr>
          <p:cNvSpPr txBox="1"/>
          <p:nvPr/>
        </p:nvSpPr>
        <p:spPr>
          <a:xfrm>
            <a:off x="1266780" y="3196527"/>
            <a:ext cx="14742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£13 and 33p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DAC37CE-34FA-464A-92B5-8545EA68BD81}"/>
              </a:ext>
            </a:extLst>
          </p:cNvPr>
          <p:cNvSpPr txBox="1"/>
          <p:nvPr/>
        </p:nvSpPr>
        <p:spPr>
          <a:xfrm>
            <a:off x="9449070" y="3196527"/>
            <a:ext cx="1484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£30 and 65p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045FAC6-B34A-4835-AB72-DB4AF6DA60A6}"/>
              </a:ext>
            </a:extLst>
          </p:cNvPr>
          <p:cNvSpPr txBox="1"/>
          <p:nvPr/>
        </p:nvSpPr>
        <p:spPr>
          <a:xfrm>
            <a:off x="319596" y="319487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models.</a:t>
            </a:r>
          </a:p>
        </p:txBody>
      </p:sp>
    </p:spTree>
    <p:extLst>
      <p:ext uri="{BB962C8B-B14F-4D97-AF65-F5344CB8AC3E}">
        <p14:creationId xmlns:p14="http://schemas.microsoft.com/office/powerpoint/2010/main" val="139113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2E43055C-D054-48CE-AE09-E297D386E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98D63-60A6-41E9-846E-5E079DD4957C}"/>
              </a:ext>
            </a:extLst>
          </p:cNvPr>
          <p:cNvSpPr txBox="1"/>
          <p:nvPr/>
        </p:nvSpPr>
        <p:spPr>
          <a:xfrm>
            <a:off x="5095667" y="1894069"/>
            <a:ext cx="1698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£12 and 22p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DF2524-A03A-48BE-8717-E148D84F66C0}"/>
              </a:ext>
            </a:extLst>
          </p:cNvPr>
          <p:cNvSpPr txBox="1"/>
          <p:nvPr/>
        </p:nvSpPr>
        <p:spPr>
          <a:xfrm>
            <a:off x="319596" y="397309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model.</a:t>
            </a:r>
          </a:p>
        </p:txBody>
      </p:sp>
    </p:spTree>
    <p:extLst>
      <p:ext uri="{BB962C8B-B14F-4D97-AF65-F5344CB8AC3E}">
        <p14:creationId xmlns:p14="http://schemas.microsoft.com/office/powerpoint/2010/main" val="275444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0F367C1-78F5-45EB-AEFE-48FA41F47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3204A2D-D710-49BC-A221-036C115E64A0}"/>
              </a:ext>
            </a:extLst>
          </p:cNvPr>
          <p:cNvSpPr txBox="1"/>
          <p:nvPr/>
        </p:nvSpPr>
        <p:spPr>
          <a:xfrm>
            <a:off x="5200234" y="2049909"/>
            <a:ext cx="1489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41B6226-1CFF-432A-B22B-4B53CADF5AF6}"/>
              </a:ext>
            </a:extLst>
          </p:cNvPr>
          <p:cNvSpPr txBox="1"/>
          <p:nvPr/>
        </p:nvSpPr>
        <p:spPr>
          <a:xfrm>
            <a:off x="319596" y="397309"/>
            <a:ext cx="565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model.</a:t>
            </a:r>
          </a:p>
        </p:txBody>
      </p:sp>
    </p:spTree>
    <p:extLst>
      <p:ext uri="{BB962C8B-B14F-4D97-AF65-F5344CB8AC3E}">
        <p14:creationId xmlns:p14="http://schemas.microsoft.com/office/powerpoint/2010/main" val="280986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0453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D4AA5C-924C-4872-9DF5-BC529F2ADA09}"/>
              </a:ext>
            </a:extLst>
          </p:cNvPr>
          <p:cNvSpPr txBox="1"/>
          <p:nvPr/>
        </p:nvSpPr>
        <p:spPr>
          <a:xfrm>
            <a:off x="263151" y="219323"/>
            <a:ext cx="6505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Beth completed the number sentence: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BB91A3-7C4D-4D4F-9B3E-EB9D0001F872}"/>
              </a:ext>
            </a:extLst>
          </p:cNvPr>
          <p:cNvSpPr txBox="1"/>
          <p:nvPr/>
        </p:nvSpPr>
        <p:spPr>
          <a:xfrm>
            <a:off x="218660" y="1546701"/>
            <a:ext cx="1175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 + £_______ + £2 + £1 + 50p + 10p + 1p = £10 and 61p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0C15A8-89A6-4F81-A926-813FEF827F81}"/>
              </a:ext>
            </a:extLst>
          </p:cNvPr>
          <p:cNvSpPr txBox="1"/>
          <p:nvPr/>
        </p:nvSpPr>
        <p:spPr>
          <a:xfrm>
            <a:off x="263150" y="3145657"/>
            <a:ext cx="1175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Beth correct?		YES			NO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F7FB51D-267B-431B-BD98-35B731BB3E31}"/>
              </a:ext>
            </a:extLst>
          </p:cNvPr>
          <p:cNvSpPr txBox="1"/>
          <p:nvPr/>
        </p:nvSpPr>
        <p:spPr>
          <a:xfrm>
            <a:off x="241238" y="4335410"/>
            <a:ext cx="1175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3204A2D-D710-49BC-A221-036C115E64A0}"/>
              </a:ext>
            </a:extLst>
          </p:cNvPr>
          <p:cNvSpPr txBox="1"/>
          <p:nvPr/>
        </p:nvSpPr>
        <p:spPr>
          <a:xfrm>
            <a:off x="2647287" y="1307475"/>
            <a:ext cx="1034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chemeClr val="bg2">
                    <a:lumMod val="50000"/>
                  </a:schemeClr>
                </a:solidFill>
                <a:latin typeface="Bradley Hand ITC" panose="03070402050302030203" pitchFamily="66" charset="0"/>
                <a:ea typeface="Yu Gothic UI" panose="020B0500000000000000" pitchFamily="34" charset="-128"/>
              </a:rPr>
              <a:t>2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43E55F4-A1F9-407E-9D1C-501DE430E492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2" name="Teardrop 21">
              <a:extLst>
                <a:ext uri="{FF2B5EF4-FFF2-40B4-BE49-F238E27FC236}">
                  <a16:creationId xmlns:a16="http://schemas.microsoft.com/office/drawing/2014/main" id="{8FC19421-E71C-4EDF-9F6C-4C35F073BC44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47158A5-2C11-4BFD-8495-E20E91756FEF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330A67F-5ACA-4272-B523-57A73C81BABF}"/>
              </a:ext>
            </a:extLst>
          </p:cNvPr>
          <p:cNvSpPr/>
          <p:nvPr/>
        </p:nvSpPr>
        <p:spPr>
          <a:xfrm>
            <a:off x="241238" y="4953383"/>
            <a:ext cx="11910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Beth’s number sentence would total of £7 and 61p.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Beth should have written £5 to make the number sentence correct.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B295A32-DFAC-4789-96D0-7BECBC4FD442}"/>
              </a:ext>
            </a:extLst>
          </p:cNvPr>
          <p:cNvSpPr/>
          <p:nvPr/>
        </p:nvSpPr>
        <p:spPr>
          <a:xfrm>
            <a:off x="6617944" y="3031710"/>
            <a:ext cx="838200" cy="7511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78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DCE81E-B225-4F95-8B57-E37DD6E0C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86B1A10-32DA-4194-86FE-DBAEAB9650E3}"/>
              </a:ext>
            </a:extLst>
          </p:cNvPr>
          <p:cNvSpPr txBox="1"/>
          <p:nvPr/>
        </p:nvSpPr>
        <p:spPr>
          <a:xfrm>
            <a:off x="377888" y="4180667"/>
            <a:ext cx="1789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9D04C7-F331-41DD-BF23-CED149270FAA}"/>
              </a:ext>
            </a:extLst>
          </p:cNvPr>
          <p:cNvSpPr txBox="1"/>
          <p:nvPr/>
        </p:nvSpPr>
        <p:spPr>
          <a:xfrm>
            <a:off x="6380991" y="4165108"/>
            <a:ext cx="17896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9250F840-118A-4C92-945A-DDE24F3B575F}"/>
              </a:ext>
            </a:extLst>
          </p:cNvPr>
          <p:cNvSpPr/>
          <p:nvPr/>
        </p:nvSpPr>
        <p:spPr>
          <a:xfrm>
            <a:off x="2452736" y="3195434"/>
            <a:ext cx="2688622" cy="939619"/>
          </a:xfrm>
          <a:prstGeom prst="wedgeRoundRectCallout">
            <a:avLst>
              <a:gd name="adj1" fmla="val -62790"/>
              <a:gd name="adj2" fmla="val 2535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is 25p.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CD5821F6-B066-4E99-9981-1855413CAE44}"/>
              </a:ext>
            </a:extLst>
          </p:cNvPr>
          <p:cNvSpPr/>
          <p:nvPr/>
        </p:nvSpPr>
        <p:spPr>
          <a:xfrm>
            <a:off x="8517360" y="3195434"/>
            <a:ext cx="2808168" cy="939623"/>
          </a:xfrm>
          <a:prstGeom prst="wedgeRoundRectCallout">
            <a:avLst>
              <a:gd name="adj1" fmla="val -63289"/>
              <a:gd name="adj2" fmla="val 2376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is £25.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0E12389-008C-4E8A-B1DA-6CFFC22FBD7D}"/>
              </a:ext>
            </a:extLst>
          </p:cNvPr>
          <p:cNvSpPr txBox="1"/>
          <p:nvPr/>
        </p:nvSpPr>
        <p:spPr>
          <a:xfrm>
            <a:off x="468489" y="4880603"/>
            <a:ext cx="665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is correct? Explain how you know.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108CE1C-D332-42F8-8656-6F2D27200DF1}"/>
              </a:ext>
            </a:extLst>
          </p:cNvPr>
          <p:cNvSpPr/>
          <p:nvPr/>
        </p:nvSpPr>
        <p:spPr>
          <a:xfrm>
            <a:off x="468182" y="5654678"/>
            <a:ext cx="84456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Both are incorrect. The total is £23 and 2p.</a:t>
            </a:r>
          </a:p>
        </p:txBody>
      </p:sp>
    </p:spTree>
    <p:extLst>
      <p:ext uri="{BB962C8B-B14F-4D97-AF65-F5344CB8AC3E}">
        <p14:creationId xmlns:p14="http://schemas.microsoft.com/office/powerpoint/2010/main" val="186633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42BEBB-7EB0-4F61-95BD-E72D72417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4" name="Teardrop 83">
            <a:extLst>
              <a:ext uri="{FF2B5EF4-FFF2-40B4-BE49-F238E27FC236}">
                <a16:creationId xmlns:a16="http://schemas.microsoft.com/office/drawing/2014/main" id="{27A5E20A-4059-458E-AC94-D8BC75A5732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4728991-40FE-4117-842C-CEE5FB2A9659}"/>
              </a:ext>
            </a:extLst>
          </p:cNvPr>
          <p:cNvSpPr txBox="1"/>
          <p:nvPr/>
        </p:nvSpPr>
        <p:spPr>
          <a:xfrm>
            <a:off x="253423" y="316599"/>
            <a:ext cx="1002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Put a tick (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)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next to the amounts that show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than 50p.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D60E9FE-C73C-4E4C-A23C-CAD9796C5F84}"/>
              </a:ext>
            </a:extLst>
          </p:cNvPr>
          <p:cNvSpPr/>
          <p:nvPr/>
        </p:nvSpPr>
        <p:spPr>
          <a:xfrm>
            <a:off x="10383342" y="1230086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C8C8980-F030-4808-AE3E-8B50976779FD}"/>
              </a:ext>
            </a:extLst>
          </p:cNvPr>
          <p:cNvSpPr/>
          <p:nvPr/>
        </p:nvSpPr>
        <p:spPr>
          <a:xfrm>
            <a:off x="10383342" y="2597052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829A9131-C095-41E6-84AF-D7B6E3E4B0FD}"/>
              </a:ext>
            </a:extLst>
          </p:cNvPr>
          <p:cNvSpPr/>
          <p:nvPr/>
        </p:nvSpPr>
        <p:spPr>
          <a:xfrm>
            <a:off x="10383342" y="3958811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97CCAA1C-93C1-4F55-A823-60F734733A2E}"/>
              </a:ext>
            </a:extLst>
          </p:cNvPr>
          <p:cNvSpPr/>
          <p:nvPr/>
        </p:nvSpPr>
        <p:spPr>
          <a:xfrm>
            <a:off x="10383694" y="5330983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34DE1F7F-2BE6-4553-A0C6-78AEFB864B57}"/>
              </a:ext>
            </a:extLst>
          </p:cNvPr>
          <p:cNvSpPr txBox="1"/>
          <p:nvPr/>
        </p:nvSpPr>
        <p:spPr>
          <a:xfrm>
            <a:off x="10382587" y="2747996"/>
            <a:ext cx="1239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33133AF-1FDF-42F4-A8D9-21624882A6B8}"/>
              </a:ext>
            </a:extLst>
          </p:cNvPr>
          <p:cNvSpPr txBox="1"/>
          <p:nvPr/>
        </p:nvSpPr>
        <p:spPr>
          <a:xfrm>
            <a:off x="10381079" y="5462002"/>
            <a:ext cx="1239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38B0C67-7CED-45E6-8A45-7CB015BC86F2}"/>
              </a:ext>
            </a:extLst>
          </p:cNvPr>
          <p:cNvSpPr txBox="1"/>
          <p:nvPr/>
        </p:nvSpPr>
        <p:spPr>
          <a:xfrm>
            <a:off x="264336" y="1387629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6A67FDC-D0CC-4FD5-89B4-DAA5F1565939}"/>
              </a:ext>
            </a:extLst>
          </p:cNvPr>
          <p:cNvSpPr txBox="1"/>
          <p:nvPr/>
        </p:nvSpPr>
        <p:spPr>
          <a:xfrm>
            <a:off x="264336" y="2754595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C7CAC86-67ED-4479-9F6F-37170BEEC9FA}"/>
              </a:ext>
            </a:extLst>
          </p:cNvPr>
          <p:cNvSpPr txBox="1"/>
          <p:nvPr/>
        </p:nvSpPr>
        <p:spPr>
          <a:xfrm>
            <a:off x="264336" y="4121561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FC63F0D-A98B-421D-A658-F64374D1DF9F}"/>
              </a:ext>
            </a:extLst>
          </p:cNvPr>
          <p:cNvSpPr txBox="1"/>
          <p:nvPr/>
        </p:nvSpPr>
        <p:spPr>
          <a:xfrm>
            <a:off x="264336" y="5488527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d)</a:t>
            </a:r>
          </a:p>
        </p:txBody>
      </p:sp>
    </p:spTree>
    <p:extLst>
      <p:ext uri="{BB962C8B-B14F-4D97-AF65-F5344CB8AC3E}">
        <p14:creationId xmlns:p14="http://schemas.microsoft.com/office/powerpoint/2010/main" val="15570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8684</TotalTime>
  <Words>431</Words>
  <Application>Microsoft Office PowerPoint</Application>
  <PresentationFormat>Widescreen</PresentationFormat>
  <Paragraphs>81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Yu Gothic UI</vt:lpstr>
      <vt:lpstr>Arial</vt:lpstr>
      <vt:lpstr>Bradley Hand ITC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Measurement- Money - Week 9</dc:title>
  <dc:creator>Primary Stars Education</dc:creator>
  <cp:lastModifiedBy>M. Edwards</cp:lastModifiedBy>
  <cp:revision>319</cp:revision>
  <dcterms:created xsi:type="dcterms:W3CDTF">2018-08-10T10:44:35Z</dcterms:created>
  <dcterms:modified xsi:type="dcterms:W3CDTF">2020-11-13T21:13:51Z</dcterms:modified>
</cp:coreProperties>
</file>