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0" r:id="rId4"/>
    <p:sldId id="264" r:id="rId5"/>
    <p:sldId id="262" r:id="rId6"/>
    <p:sldId id="263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1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7T23:37:03.340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57168">
    <iact:property name="dataType"/>
    <iact:actionData xml:id="d0">
      <inkml:trace xmlns:inkml="http://www.w3.org/2003/InkML" xml:id="stk0" contextRef="#ctx0" brushRef="#br0">22208 3777 0,'-23'0'373,"-1"23"-366,1-23 1,-1 0 0,0 0-1,1 0 2,-1 24-2,-23 0 9,23-24-9,1 0 9,-1 0-9,1 23 1,-1 1 9,0-24-10,24 23 0,-23-23 2,-1 0-2,1 24 2,-1 0-2,0-24 0,1 23 1,-24-23-1,23 24 1,0-24 0,-23 23 0,0 1-1,0 0 9,23-24-8,1 0-1,-25 0 6,25 23 1,-1 1-10,1-24 4,23 23 0,-24-23 0,0 0 0,1 0-1,23 24 25,-24 0-25,1-24 0,23 23 2,-24 1-2,0-1 2,1-23-3,-1 48 2,-23-1 0,0-47 0,-24 71-1,24-24 1,0 0 0,-48 0 0,24 1 0,1-1-1,22 0 2,-22-23-3,-1-1 4,0 48-4,0-24 3,0 0-2,1 1 1,-48 22-1,47 1 6,-24 0-10,25 0 4,-1 0 2,0-24-2,24 0 1,23 0 0,-23-47 0,0 48-1,0-25 2,23 1-3,0-1 3,1-23-2,23 24 0,-24-24 2,24 24 371,-23-24-373,-1 23 1,-23 24-1,-24 1 2,24-1-2,-48 24 0,1-24 1,0 24 0,-48 23-1,-23-23 1,47 0 1,-24 23-2,24-47 5,-47 48 1,94-48-8,-23-23 4,23 23-1,24-24 0,-24 25-1,0-1 0,24-47 1,-24 24 0,48 23 0,-72-24-1,24 25 1,24-25 0,0 24 0,-24-23 0,24 0 0,-24-1-1,48 1 2,-25-1-2,1 1 1,0 0-1,0-24 9,23 23-9,1 1 2,-25 23-2,25-47 1,-48 47 0,24 0-1,-24-23 1,24 23 0,-1 0-1,-22-47 7,46 48-9,-70-1 8,46-23-6,1-1 1,0 1 0,23-1 0,-23 1-1,24 0 1,-1-1 0,-47 1 0,48-1 0,-1 1 0,0 23-2,-23-47 4,24 24-4,-1-1 3,-23 1-2,0 0 0,23-1 1,-23-23 0,23 24-1,1-1 1,-25 1 1,1 0-2,24-24 0,-25 23 1,-22 1 1,22-1-2,25 1 2,-24 0-2,-1 23 0,25-47 5,-48 23 2,47-23-10,1 24 5,-48 0-1,24-24 8,23 23-9,1 1 1,-25-24 1,48 24-3,-47-24 3,0 23-2,23 1 0,-23-1 1,0-23 0,-47 48-1,70-25 2,-23 1-2,-24-1 1,24-23-1,23 48 1,-47-25 0,48 1 0,-1-1 0,-23-23-1,0 24 2,23 0-2,-47-1 0,24 1 2,0-1-2,23 1 1,-23 0-1,0-24 5,-24 47 2,24-24-9,0 1 3,23 0 0,-23-1 0,0 1 0,23-1-1,-23 1 2,0 0-2,0-1 0,-1 1 9,25-1-8,-1 1-1,-23 0 1,23-1 0,1 1 0,-1 0 0,-23-1-1,23-23 2,-46 24-3,22-1 3,1 25-2,0-25 0,-24 24 2,24-23-2,-24 0 2,48 23-3,-48 0 2,24-23 0,-1 23 1,25-24-2,-24-23 1,23 24-1,0-24 2,24 24-2,-23-24 0,-1 23 1,1 1 558,-1-24-558,0 23 0,1-23 7,-24 24-8,-1 0 10,25-24-9,-24 23-2,23-23 3,0 0-2,1 24 1,-24-24-1,-1 0 9,25 0-8,-1 0 0,-23 0-1,0 0 9,23 0-8,1 0 8,-1 0-9,0 0 24,1 0-15,-1 0 23</inkml:trace>
    </iact:actionData>
  </iact:action>
  <iact:action type="add" startTime="98809">
    <iact:property name="dataType"/>
    <iact:actionData xml:id="d1">
      <inkml:trace xmlns:inkml="http://www.w3.org/2003/InkML" xml:id="stk1" contextRef="#ctx0" brushRef="#br0">22208 8828 0,'0'24'419,"-23"-24"-414,-24 0 11,23 24 7,0-1-14,-23 24-3,24-47 2,-48 48-1,0-25 1,0 24 0,-23 1 0,-48 46 0,48-47-1,23-23 1,-23 23 0,46 0-1,-46 1 1,-24 46 0,24-23 0,-48-24 1,48 24-3,-48 23 7,48-23-10,-24 0 5,0 23-1,47-46 1,-24 22 0,1-22-1,23-1 1,0 0-1,1 0 2,-25 24-1,1-24 0,23 0-1,-23 24 2,-1-24-2,1 24 1,23-23-1,-23-1 0,23 0 2,0 24-2,0-71 1,24 71-1,23-24 2,-46 0-2,22 24 4,25-48-7,-48 25 5,71-1-2,-47 0 3,0-23-5,-1-1 3,1 24 0,24-23 0,-48 23-1,47 1 1,-23-48 0,23 23 0,1-23 0,-24 24-1,23-24 10,0 23 401,-23 1-403,0-24-7,23 24-1,-23-1 4,0 24-6,0-23 3,23 0-1,-23-1 1,0-23-1,23 24 1,-47 23 0,24-23 0,-24-1 0,24 1-1,-24 23 1,-23-23-1,23-1 2,0 24-1,-23 1 0,47-1-2,-48 0 2,48 0 0,-24-23 0,1 23 0,-1 0-1,23 1 1,1-48 0,-24 47 0,1 0-1,-25-23 2,48 23-2,-24 24 1,-47-1-1,0-22 2,47 22-2,-23 1 1,23-24 0,-70 48-1,93-71 1,-22 46 0,-1-22 0,-24-1 0,25-24 1,-1 25-3,-24-1 1,48 0 1,-47 0 1,23 0-2,-23-23 5,23 23-9,-24 0 4,48-23 2,0 23-2,-24 0 1,24-23 0,-24 23 0,0-23-1,48 0 1,-48-1 0,0 1 0,0 23-1,-23 0 2,47-23-2,-48 23 2,25 0-2,-25-23 0,1-1 1,23 1 0,24 23-1,-24-47 1,-23 24 0,23-1-1,24-23 1,-24 24 0,-24 0 1,25-1 1,22 1-4,-22-1 0,-25 1 3,24 0-2,-23-1 0,47 1 1,-24-1 0,-23 1-1,-1 0 2,48-1-2,-24-23 1,-23 24-1,23 0 1,24-24 1,-24 23-2,0 1 2,0-1-3,24 1 2,-24-24-1,1 47 1,-1-47 0,24 24 0,-1 23 0,-22-47 0,22 0 0,1 0-1,24 24 1,-1-24 0,0 23 0,-23-23-1,24 0 8,-1 0-7,0 24 411,1-24-411,-1 0 0,24 23-1,-47 1 1,-24 23 0,48-47-1,-48 24 1,0-1 0,24 25-1,0-25 1,-1 1 0,1-1-1,0 1 1,0 0 9,23-24-10,24 23 1,-23-23 7,-1 0-7,24 24 7,-24-1 9,1-23-1,-1 24-7,1-24 22,23 24-23,-24-24 1,24 23 23,-24-23-31,1 0 7,23 24 16,-24-24-24,1 0 17,23 23 0,-24-23-17</inkml:trace>
    </iact:actionData>
  </iact:action>
  <iact:action type="add" startTime="136474">
    <iact:property name="dataType"/>
    <iact:actionData xml:id="d2">
      <inkml:trace xmlns:inkml="http://www.w3.org/2003/InkML" xml:id="stk2" contextRef="#ctx0" brushRef="#br0">22279 16359 0,'0'23'215,"0"1"-198,0 0-10,0-1 17,0 1-17,-23-24 40,-1-24-40,-23 1 1,23-1-1,-23-23 2,0 23-2,0-23 2,-1 23-2,1-23 1,0 23-1,-24-23 1,24 0 0,0 0-1,-24-24 1,0 24 0,0 0 0,-23-71-1,47 70 1,-24-70-1,-47 48 1,71-1 0,0 47 1,-24-47-2,24 24 1,-24 0 0,47 23 0,-23 1-1,0-1 0,0 0 1,23-23 0,-23 24 0,0-25-1,-1 25 1,25-24 0,-24-1 0,-24-22-1,24 22 2,-1-22-2,25 46 2,-48 0-3,24-23 2,23 0 0,-47 0 0,71 23 0,-70-23-1,22 23 1,1-23-1,-24 0 1,48 0 1,-48-1-2,0 1 0,0 0 2,24-24-2,0 48 2,0-25-2,0 25 0,23-1 1,24 1 0,-47-1-1,23 0 1,1 1 8,-1 23-9,0-24 1,24 1 0,0-1-1,-23 24 5,-1-24-8,24 1 3,-23 23 2,23-24-1,0 0 14,0 1-15,-24 23 350,0 0-339,-23-24-3,24-23-9,-1 23 2,-23 1 0,47-1 0,-47-23-1,23 47 1,24-24 0,-24 1 0,1 23 0,23-24-1,-24 24 1,1-23 0,-1-1 0,-23-23 0,0 23 4,-24-23-9,0-47 4,24 23 1,-24 0 0,24-24 0,-24 25 0,47 22 0,-23-22-1,0 22 1,0-22 0,-24-1 1,24 24 0,0-48-3,-1 48 0,1-47 4,-24 23-4,-23-24 1,23 1 1,0 23 0,1 0 0,22 0-1,-22 1 1,22 22 0,-22-22 0,-1 22-1,0 1 1,0 0 0,0-48 1,24 25-2,-94-48 4,23 0-7,23 0 4,-47-24-1,48-23 1,0 70 0,23 24 0,47 1 0,-47 22 0,24 1-1,0 24 1,23-25 0,1 1-1,-24 47 2,23-47-2,0 0 2,1 23-3,-1 1 10,1-25-4,-1 25-8,24-1 4,0 1-2,-24-1 3,24 0-2,0 1 1,0-1 17,-23 24 353,-1 0-370,24-24-1,-23 24 9,-1-23-8,24-1-1,-24 24 2,1-23-2,-1-1 2,1 0-3,-1 1 2,0-1 0,1-23-1,-24 0 1,-1 0 0,25 23 0,-24-23-1,47 23 1,-24 1 0,0-1 0,1-23-1,-1 47 2,1-24-2,-1-23 2,0 23-2,1 1 0,-24-24 4,23-1-7,0 1 4,-23 0-1,0 0 1,0-24 1,23 47-1,1-23-1,-25 0 1,25 23 0,-24 1 0,47-25-1,-48 25 2,25-1-3,-24 1 3,23-25-2,0 1 1,-23 24-1,24-1 2,-25-23-2,48 0 1,-47 23 0,0-23-1,23 47 1,24-24 0,-47 1 1,24-1-3,-1 0 2,0 1-1,24-1 2,-23 0-2,-24 1 1,47-1 0,-24 1 0,0-1 0,1-23-1,-1 23 10,1 1-10,23-1 8,-24 0-8,0 1 1,1 23 0,23-24 0,0 1-1,-24 23 1,1-24 0,-1-23 0,0 47-1,1-24 2,23 1-1,-24-25-1,-23 48 1,23-23-1,24-1 2,-23-23-2,-24 47 0,23-24 1,24-23 0,-47 24 0,23 23-1,1-48 1,23 25 0,-48-1 0,25-23-1,-1 23 1,-23-23 9,47 23-11,-24 24 3,1-47 5,-1 24-7,24-1 9,-23 0-7,-1 24-2,0 0 1,24-23 0,0-1 0,-23 1 0,-1 23-1,24-24 1,-23 0-1,-1 24 2,0 0-2,24-47 0,-23 47 1,-24-23 0,23-1 8,-23 0-9,47 1 3,-47 23-4,-1-24 2,48-23 0,-47 23-1,24 1 2,-1 23-3,-23-47 2,23 23 0,1 0 0,-1 1 0,0-1 0,1 0 2,-1 1 3,24-1-5,-23 24-1,23-23 2,-24 23-2,24-24 0,-24 0 2,1 1 7,-1 23 370,1 0-379,-1-24 2,-23 1-2,23-1 2,-23 0-3,23 1 4,-23-1-4,24 1 1,-1-1 4,0 0-6,-23 1 3,24-1-1,-1 24 2,0-47-2,-23 23 1,24-23 8,-1 24-9,-23-1 9,23-23-8,1 23-1,-1 1 9,-23-25-8,23 25 7,1-1-7,-1 0-1,0 24 1,1-23 0,23-1 0,-24 24-1,1-23 2,-1-1-2,0 0 2,1 24-2,-1-23 0,24-1 1,-23 24 8,-1-23-8,24-1 7,-24 24-7,24-24-1,-23 24 8,-1 0 9,24-23 0,-23 23-17,-1-24 9,0 1 14,1 23-21,23-24-2,-24 24 8,24-24-6,-23 24-2,-1-23 1,24-1-1,-24 24 2,1-23-2,-1-25 1,1 48-1,-1-23 1,0-1 0,24 1-1,-47-1 2,24 24 6,23-47-8,-24 47 1,0-24 0,1 24 0,23-23 0,-24 23-1,24-24 1,-23 24 0,-1-24 7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00:00:41.657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40591">
    <iact:property name="dataType"/>
    <iact:actionData xml:id="d0">
      <inkml:trace xmlns:inkml="http://www.w3.org/2003/InkML" xml:id="stk0" contextRef="#ctx0" brushRef="#br0">6278 14211 0,'-24'-24'316,"1"24"-310,-1-24 11,24 1-9,-47-1 0,47 1-2,-24-25 3,1 48-2,-24-47 1,47 0-1,-48 23 1,25-46 0,-24 22 0,-1 1 0,25 23-1,23-23 1,-47 0 0,23 0 0,-23 23 0,47 1 0,-24-25-2,1 25 3,-1-24-1,0-1-1,-23 1 1,24 0-1,23 23 1,-24-23 1,0 24-2,1-1 1,23-23 0,-24 23 0,1 1 0,23-25-1,-24 48 1,24-23-1,-24-1 0,1 24 2,23-47 3,0 23-9,-24 24 6,1-47-2,-1 23 0,24 1 2,-24-24-2,24-1 1,0 25-1,-23-24 2,-1-24-2,24 47 1,-23-23 0,-1-24-1,24 48 1,-24-48 0,24 24 0,-23-1-1,-1-23 1,1 1-1,-1-1 1,0-47 0,1 0 0,-1 23 0,1-23 1,-1-23-3,0 23 2,1 23 0,-48 1-1,71-1 1,-24 1-1,-23 23 2,24 0-2,23 1 1,-48-25 0,25 24 0,-1-23-1,1-1 1,-1 48 0,0-47 1,1-1-3,-1 1 1,-23 23 2,23 0-1,24 24-1,-23-24 1,23 24 0,0 23-1,0-23 1,-24 0-1,24 23 3,-23-23-4,23 24 3,-24-1-3,24-23 4,0 23-4,0 1 2,0-25 0,0 1 7,0 24-7,0-25 8,0 25 0,0-1-9,0 1 0,0-1 24,0 0-23,0 1 39,0-1-32,0 0 1,0 1 9,0-1-20,0 1 12,0-25-2,0 25 8,0-1-15,0 1 1,0-1-2,0 0 0,24 1 1,-24-1-1,0 1 1,23 23 0,-23-24 4,24 0-8,-24 1 3,0-1 9,23 24-8,-23-23-1,24 23 8,-24-24-6,0 0 7,24 1-10,-24-1 18,0 1-16,0-1-1,0 0 1,0 1-1,0-1 9</inkml:trace>
    </iact:actionData>
  </iact:action>
  <iact:action type="add" startTime="57401">
    <iact:property name="dataType"/>
    <iact:actionData xml:id="d1">
      <inkml:trace xmlns:inkml="http://www.w3.org/2003/InkML" xml:id="stk1" contextRef="#ctx0" brushRef="#br0">12414 14588 0,'0'-23'341,"24"-25"-326,-1 25-9,1-1 2,23-47-1,0 24 2,1-24-2,-1 48 2,0-24-2,-23-1 2,23 1-3,-24 24 1,25-1 1,-48-23 0,47 0 0,-24 23 0,25 24 0,-25-47-1,24 23 2,1 1-2,-1-25 1,-24 25-1,48-1 2,-24 0-2,24 1 2,-47-24-3,47 23 2,-24 0 0,24 1-1,-48-1 1,24 1 1,1-1-2,-1 0 0,-24 1 1,48 23-1,-47-24 3,-1-23-3,48 23 2,-47 24-3,23-23 2,0-1-1,0 24 2,1 0-1,-1-23-1,0 23 1,-47-24-1,47 24 1,-23 0 0,-1-24 0,1 24-1,0 0 335,-1 0-326,1 0-10,23 0 3,0-23-2,-23 23 1,47-24-1,-24 1 1,0-1 0,-23 0-1,23 1 1,0 23 0,-47-24-1,47 24 1,-23-23 1,-1 23-2,25-24 3,-1 0-5,-24 1 3,48 23 0,0-48 0,0 25 0,-48-1-1,25 1 2,22-1-3,-46 0 3,23 1-2,-23 23 1,-1 0-1,25 0 2,-25-24-2,24-23 2,1 47-2,-1-24 1,0 1-1,24 23 1,0-24-1,-48 24 2,48-23-2,-24-1 1,0 0-1,-23 24 1,0-23 0,-1 23 0,1 0 0,23 0 0,-47-24 0,24 24-1,23-23 0,-24-1 2,25 0-2,22 1 1,1-1-1,-24-23 1,24 23 0,24-46 0,-1 22 0,24 1-1,-71 0 1,24 0 1,24-1-3,-25 1 3,-22 0-3,-1 23 2,0 1 0,24-24 0,0-24 0,-1 0 0,1 24-1,-24 0 1,1-1 0,46-22 0,-47 46 1,24-23-3,-24-24 3,0 24-2,1-1 0,-25 1 0,48 24 2,-24-25-1,0 1-1,-23 24 1,0 23 0,23-48 0,-47 25-1,23-1 1,25 24 0,-48-47 0,23 23-1,24 1 2,-23-1 5,0 1-6,-1-1 0,-23 0 0,24 1 0,-24-1 0,47 1-2,-23-25 3,-1 1 7,24 23-9,-23-23 1,0 0 7,23 0-7,-24 47-1,-23-47 1,24-1 0,0 48 0,-1-47 0,-23 24 0,24-1 7,-24 0-7,0 1 1,23-1-3,-23 1 3,0-1 67,24 0-60,-24-23 387,0 24-396,0-1 1,0 0 0,0 1-1,24-1 1,-24 1 0,23-1 4,-23 0 0,0 1-5,24-1 1,-24 0 0,0-23-1,0 24 1,0-25 0,0 25 0,0-24-1,23 23 1,1-23 8,-24 23-9,24 24 2,-24-23-2,0-1 1,0 0-1,0 1 1,0-1-1,23 1 1,-23-25 0,0 1 0,24 0 9,-24 23-11,0-23 11,0 24-1,0-1-10,0-23 1,0 23 1,23-23 0,-23-24 0,0 47-1,24-23 1,-24 0-1,0 23 10,0 1-10,0-1 9,0 1 1,0-1-12,0 0 19,0 1-8,24-1-8,-24 1-1,0-1 1,23 0 0,-23 1 0,0-1-1,0 1 2,0-1 7,0 0-2,0 1-6,0-1 4,0 1-1,0-1-4,24 24 17,-24-24-8,0 1-1,0-1 55</inkml:trace>
    </iact:actionData>
  </iact:action>
  <iact:action type="add" startTime="71215">
    <iact:property name="dataType"/>
    <iact:actionData xml:id="d2">
      <inkml:trace xmlns:inkml="http://www.w3.org/2003/InkML" xml:id="stk2" contextRef="#ctx0" brushRef="#br0">15836 14848 0,'0'-24'427,"-47"-23"-421,23 24 2,-23-25 0,24 1-1,-25-24 4,-22 48-7,22-48 3,1 0 1,0 24 0,0-24 0,-24-23-1,-23-1 2,-48-46-2,24-72 0,0 71 1,0-46 1,0 22-2,0-22 2,0 46-3,47 47 3,0-23-2,1 24 1,-25 0 0,24 23-1,24 0 1,0 24 0,-24-24 0,24 24-1,-24 47 1,48-71-1,-25 47 2,1-23-2,0 0 2,0 23-3,0-23 2,-24-24 0,24 24 0,-24 23 0,24-23-1,-1 0 1,-22 23 0,22 1 0,-46-1 0,23-23-1,48 23 1,-72-23 1,24 24-3,1 23 3,22-24-2,-46 0 0,23 1 2,-23-1-2,-24 0 1,23 24 0,1-23-1,-24 23 1,-47 0 0,70 0-1,25-24 2,-25 1-2,1 23 2,23-24-2,24 24 1,-24 0 1,0 0-3,0-24 2,48 1 0,-24 23-1,-1-24 1,25 1 0,-48 23 0,47-24-1,1 24 1,-24 0 0,23 0-1,0 0 2,-23-24-2,24 1 9,-1 23-9,24 23 334,-24 1-334,1 0 1,-24-24 0,23 0 0,-47 23-1,24-23 1,0 0-1,-24 0 2,-23 0-1,70 0 0,-47 0-1,0 0 1,48 0 0,-48 0-1,24 0 1,0 0 0,-1-23 0,1 23-1,24 0 1,-25-24 0,-22 0 0,46 24-1,-23-23 2,0-1-2,-1 1 2,25 23-3,-48 0 2,24-24 0,23 24-1,-23-24 1,-24 1 0,48-1-1,-25 1 2,25 23-2,-1-24 1,-23 0 0,0 1-1,47-1 2,-47 24-2,23-47 1,0 23-1,1 1 1,-1 23 0,1-24 0,-1-23-1,0 47 1,1-47 0,23 23-1,-47 24 1,23-47 0,-23 23 0,47-23 0,-24 47 0,-23-47-1,23 23 1,1-23 0,-1 47-1,-23-24 1,23-23-1,1 24 2,-1-1-2,-23 0 1,47-23-1,-24 47 2,-23-47-2,24 0 1,-1 23-1,0 1 3,1-25-5,-1 1 4,-23 24-1,47-25-1,0 25 1,-24-25 0,1 1 0,23 24-1,-47 23 1,47-48 0,0 1 0,-24 24-1,24-1 2,0-23-3,-24 23 3,24 1-2,0-25 0,-23 48 2,23-47-2,0 24 1,0-25 8,0 1 0,-24 24-9,24-1 2,0-23-2,0 23 2,0-23-3,0 0 2,0 23 0,0-23-1,-23 0 9,23 23-8,0 0-1,0 1 1,0-1-1,0 1 9,0-1 0,0 0 15,0 1-8,0-1 0,0 1 47</inkml:trace>
    </iact:actionData>
  </iact:action>
  <iact:action type="add" startTime="85486">
    <iact:property name="dataType"/>
    <iact:actionData xml:id="d3">
      <inkml:trace xmlns:inkml="http://www.w3.org/2003/InkML" xml:id="stk3" contextRef="#ctx0" brushRef="#br0">23955 14683 0,'-24'0'318,"1"0"-304,-1 0-6,0 0-1,1-47 2,-1 23-3,1 0 3,-1-23-2,0 23 1,-23 1-1,24-24 1,-1-1 0,-23 1 0,0 24-1,-1-72 1,1 24 0,0-23-1,0 0 1,0-1 0,-24-23 0,24 0-1,-1 47 2,1-23-2,0-1 2,0 25-2,23-1 0,-23 24 3,0-48-4,23 48 1,1-24 1,-1 0 0,-23 0 0,47 24 0,-24-24 0,1 1 0,-1-1-1,24 24 1,0-24-1,-24 24 1,1-1 0,23 1 0,-24 0 0,24 23-1,0 1 1,-23-25 0,23 1 0,-24-24 1,24 48-2,0-48 0,0 0 2,-24 0-2,24 24 1,-23-24-1,23 1 5,0 22-9,0-22 5,0-1-1,0 23 2,-24-46-2,24 23 1,0-47-1,0 24 1,0 23 1,0-23-2,0-1 2,0 1-2,0-24 0,0 70 1,0-46-1,0 23 1,0 0 0,0 24 0,0 0-1,0 0 1,0-24 0,0 24 0,0 23 0,0-47 1,0 24-3,0 0 3,24-24-3,-24 47 3,0-23-2,0 0 0,0 0 9,0 23-8,0 1 0,0-1-1,0 0 1,0 1 0,0-1 0,0 1 0,0-1 14,0 0-14,0 1 15,0-1-15,0 1 16,0-1 14,0 0-14,0 1 22,0-1-31,-24 1 412,24-25-419,-23 48-1,23-47 0,0 23 3,-24 1-4,24-1 2,-24-23-1,24 23 10,-23 1-11,23-1 10,0 1-8,0-1 0,-24 0 8,24 1-9,-23 23 10,23-24 5,0 1-7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12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microsoft.com/office/2011/relationships/inkAction" Target="../ink/inkAction2.xml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 for ‘c’</a:t>
            </a:r>
          </a:p>
        </p:txBody>
      </p:sp>
      <p:pic>
        <p:nvPicPr>
          <p:cNvPr id="1028" name="Picture 4" descr="Teacher's Pet » Phase 5 Phonics Alternative Grapheme Matching 'c'">
            <a:extLst>
              <a:ext uri="{FF2B5EF4-FFF2-40B4-BE49-F238E27FC236}">
                <a16:creationId xmlns:a16="http://schemas.microsoft.com/office/drawing/2014/main" id="{9565302A-BEC1-453B-97B7-8E53933D4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0" y="1754406"/>
            <a:ext cx="8471809" cy="473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A9BD8E-5EA0-4FB3-AA59-DF9A4527AF48}"/>
              </a:ext>
            </a:extLst>
          </p:cNvPr>
          <p:cNvSpPr/>
          <p:nvPr/>
        </p:nvSpPr>
        <p:spPr>
          <a:xfrm>
            <a:off x="2015800" y="2012209"/>
            <a:ext cx="1128590" cy="110101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9D8428-5976-4B7A-9A35-4AC37EF1DD87}"/>
              </a:ext>
            </a:extLst>
          </p:cNvPr>
          <p:cNvSpPr txBox="1"/>
          <p:nvPr/>
        </p:nvSpPr>
        <p:spPr>
          <a:xfrm>
            <a:off x="2197540" y="2037182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3484748-B6D3-4224-81D7-42DB8A3D46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83"/>
    </mc:Choice>
    <mc:Fallback>
      <p:transition spd="slow" advTm="25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What sound does c make?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52493" y="158903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7E9471-8A7C-4E6D-A67F-9D2FEFE6A3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0450B1-670E-42C9-BAEA-E40C45701A12}"/>
              </a:ext>
            </a:extLst>
          </p:cNvPr>
          <p:cNvSpPr txBox="1"/>
          <p:nvPr/>
        </p:nvSpPr>
        <p:spPr>
          <a:xfrm>
            <a:off x="557440" y="3992171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6619BE-BA02-479B-A355-C49F3EFB66F4}"/>
              </a:ext>
            </a:extLst>
          </p:cNvPr>
          <p:cNvSpPr txBox="1"/>
          <p:nvPr/>
        </p:nvSpPr>
        <p:spPr>
          <a:xfrm>
            <a:off x="2300523" y="399217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fa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292C421-C498-4EBE-8FC2-4EFE14A375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51"/>
    </mc:Choice>
    <mc:Fallback>
      <p:transition spd="slow" advTm="64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918664" y="223932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at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7E9471-8A7C-4E6D-A67F-9D2FEFE6A3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3B9CA1-1ECE-476B-9D70-BE9875E0E5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59"/>
    </mc:Choice>
    <mc:Fallback>
      <p:transition spd="slow" advTm="28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733020" y="223932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F2CF3B-35CC-42B9-80C9-4EC4A30C5E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F7399A-B045-4415-A1A9-F64E33B3B78F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9BCB7F5-07AC-42A3-905E-2F84401199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31"/>
    </mc:Choice>
    <mc:Fallback>
      <p:transition spd="slow" advTm="38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918664" y="223932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ot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6CBB6C-B502-4B41-972C-11423902C7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24ACAB0-9696-48CD-94F3-8FA68EC8B84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F45D17B-A33A-4C7A-8205-C33DA20E47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65"/>
    </mc:Choice>
    <mc:Fallback>
      <p:transition spd="slow" advTm="22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3011969" y="2239319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i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8DF027-EAC3-4798-85E5-55C49E481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D6AB71-B401-4E58-AA73-76710326548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B40AAA-67B2-41D0-AC1A-6851EEF08C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77"/>
    </mc:Choice>
    <mc:Fallback>
      <p:transition spd="slow" advTm="31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92091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oat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F8EF74-E219-4914-9B1F-177F89C04C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1FCBA9-D8EB-4991-A857-5D6619941C2B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54CE3C-904D-43E3-B050-91F2CC993B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48"/>
    </mc:Choice>
    <mc:Fallback>
      <p:transition spd="slow" advTm="28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92091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ir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FFCEDA-B6FB-4196-9C40-2E84F80539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34327CF-4874-469F-989A-E39C49B865D8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52959A3-3370-4172-9396-62FF8A01FD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88"/>
    </mc:Choice>
    <mc:Fallback>
      <p:transition spd="slow" advTm="68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455576" y="2239321"/>
            <a:ext cx="56873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ir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c</a:t>
            </a:r>
            <a:r>
              <a:rPr lang="en-US" sz="13800" dirty="0">
                <a:latin typeface="Sassoon Primary" pitchFamily="50" charset="0"/>
              </a:rPr>
              <a:t>us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6A20CB-3975-4625-819C-5E4AB6FF2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584" y="1589031"/>
            <a:ext cx="3109387" cy="35165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4F0DA8-C848-4633-A3E9-2F29B3A830F0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8D47F5A-F931-404E-85D5-CAAE4ED437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03"/>
    </mc:Choice>
    <mc:Fallback>
      <p:transition spd="slow" advTm="40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997486" y="4170529"/>
            <a:ext cx="3468832" cy="2123658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like to go to the cinema.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-208173" y="90653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598485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It is icy on the roads.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6" y="2384507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The egg has a crack.</a:t>
            </a:r>
          </a:p>
        </p:txBody>
      </p:sp>
      <p:pic>
        <p:nvPicPr>
          <p:cNvPr id="2" name="Picture 2" descr="How to stay safe driving on icy roads - Ageas">
            <a:extLst>
              <a:ext uri="{FF2B5EF4-FFF2-40B4-BE49-F238E27FC236}">
                <a16:creationId xmlns:a16="http://schemas.microsoft.com/office/drawing/2014/main" id="{C40AAB9B-E368-47FA-AB90-15EC618FA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209" y="2780777"/>
            <a:ext cx="304800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Egg cracked — Stock Vector © farmer79 #62971389">
            <a:extLst>
              <a:ext uri="{FF2B5EF4-FFF2-40B4-BE49-F238E27FC236}">
                <a16:creationId xmlns:a16="http://schemas.microsoft.com/office/drawing/2014/main" id="{AF50CE9C-7119-447A-9BD3-068109AD9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88" y="4519069"/>
            <a:ext cx="2222241" cy="222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Pixar remastering 16 titles for Disney + and UHD | News | IBC">
            <a:extLst>
              <a:ext uri="{FF2B5EF4-FFF2-40B4-BE49-F238E27FC236}">
                <a16:creationId xmlns:a16="http://schemas.microsoft.com/office/drawing/2014/main" id="{644826ED-AD32-48FA-9868-7BEE8D172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38" y="934984"/>
            <a:ext cx="2586540" cy="172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D46053B-B468-4A13-A5DD-FF76A53887B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02520" y="1359720"/>
              <a:ext cx="4418280" cy="457236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D46053B-B468-4A13-A5DD-FF76A53887B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86680" y="1296360"/>
                <a:ext cx="4449600" cy="469908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2AFEE082-7486-4650-A5C9-F0915F4D15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704"/>
    </mc:Choice>
    <mc:Fallback>
      <p:transition spd="slow" advTm="150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4436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Look at the pictures and sort the words.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0C565D-7171-4FF7-8238-100C311B8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030" y="2024416"/>
            <a:ext cx="4779663" cy="25898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5A48F9-02E8-4E1E-9695-7A5B5D2286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8889" y="1898731"/>
            <a:ext cx="4960777" cy="25994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C23536-9582-40A6-8BB6-DE9E3ED00A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8176" y="4724888"/>
            <a:ext cx="1356478" cy="13945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5D021E7-D3A7-4E34-B6BA-660B5A19CB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9556" y="4724888"/>
            <a:ext cx="1348857" cy="14479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55CF96-6B82-4A8C-90E9-E150360F79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53589" y="4694405"/>
            <a:ext cx="1425063" cy="14555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9DAEA4-2A10-490B-9B8D-33B6946ABE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2520" y="4927632"/>
            <a:ext cx="1386960" cy="14707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5CD2D94-8E5E-4E23-BFC3-F7FB096BDE5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80400" y="2991240"/>
              <a:ext cx="7043760" cy="235440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5CD2D94-8E5E-4E23-BFC3-F7FB096BDE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564560" y="2927880"/>
                <a:ext cx="7075080" cy="2481120"/>
              </a:xfrm>
              <a:prstGeom prst="rect">
                <a:avLst/>
              </a:prstGeom>
            </p:spPr>
          </p:pic>
        </mc:Fallback>
      </mc:AlternateContent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CC0DF6FC-E2A9-40CB-92A6-87228C3B58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685"/>
    </mc:Choice>
    <mc:Fallback>
      <p:transition spd="slow" advTm="118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88</Words>
  <Application>Microsoft Office PowerPoint</Application>
  <PresentationFormat>Widescreen</PresentationFormat>
  <Paragraphs>32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 Primary</vt:lpstr>
      <vt:lpstr>Office Theme</vt:lpstr>
      <vt:lpstr>Year 1 Alternative sound for ‘c’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31</cp:revision>
  <dcterms:created xsi:type="dcterms:W3CDTF">2021-01-04T15:12:58Z</dcterms:created>
  <dcterms:modified xsi:type="dcterms:W3CDTF">2021-01-18T00:07:12Z</dcterms:modified>
</cp:coreProperties>
</file>