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86138-F186-4E0F-998E-376B1BFD1D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3F131B-ECD3-4F3B-87E0-E38889359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65A66D-8773-43D8-9A88-02145F513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FCD64-3F06-4D68-965F-34EC5FF42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587B75-C830-4699-B300-F6A72AF41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439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D52E8-76D2-4695-A3CC-783C4D537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28356-545E-4E5D-A980-3E86BDE4D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E0DFA-CBCC-4603-8F59-9C3F26456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36434F-9BA5-44F9-B2A5-3D0CBDB63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5EBCB-8BC2-45EC-8D18-4C359B7F0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284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1B1B0-FCD9-4D38-B850-60828587A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F9333A-E609-44CA-AC7C-B2F840AA8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90849-A899-4F2B-9D39-BC6421518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BAE3C-312A-4657-B81A-51C9C2A86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90CF91-0567-43F7-A65F-1BC2D3511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633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FBE0D-A9C8-448B-BA9B-9E04C5748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69CC30-62DF-46B9-9173-BA2FBA192E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4BEC07-1A3D-47AD-BC5A-AD64DDB2C0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8490F-86EB-4693-B595-92AE477C0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005164-53EB-4DBB-82CD-008F70F78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4543C9-5959-4ABC-A2D4-369AB814A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014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9FE85-5B65-42F8-ABF3-2E5211108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9140AA-2DF7-40C7-83F2-1E73C72874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1B73D-AF33-42BE-8BB7-E4D715BC21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C07950-8B35-4A55-97DC-A8F2191951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0073B8-D70B-4348-A825-61D788AA0C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A17C53-FD95-46D7-B25D-873EAEB3C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4F1B7F-9CF1-4C87-A316-D27701679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64D96A-63AD-40F8-9486-4E5A10B78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45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8D20A-FC07-4DB5-BFB7-F308F7F2C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6B0A4B-FFF6-45EC-945D-56623DEAC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878390-A170-4EC4-ABAB-70E8F56C6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FCD53D-FA9A-4908-A298-44255253C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67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24205E-BEB9-45D5-AC14-541C9AE9A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5333D5-8036-4DFC-8214-6B0F8DF78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ECAFF3-2C15-4799-8352-0C934B446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299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4533B-86FC-442C-99E4-17C46720E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2ED81-542E-4812-B7C2-973FF6D75F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E111B4-4FC1-4352-A3DD-7244F94D28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A98533-8726-4AE1-8BED-72E5FDD43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CB9326-3E45-40FE-B209-273DFC9A4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B9FC7E-4F1E-4E1C-AF91-F3BAB37AC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46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4BB69-3CEB-4363-95CD-AB797733A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B756B0-9EAC-4B0F-B837-F2D86233E7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0A3CA8-2E25-4C37-B2C8-9687E813CD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64C1F4-7DBA-475A-B282-6D82693FD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F63ED-BB9A-47F8-83D1-DEDB262EF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D3079C-856F-43AF-8EC9-2F3FFD03A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34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F3A4E-E9CE-49AD-8454-8E71D9D92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B460AD-7D01-4B75-951A-72834FCAD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3B2295-8473-48C2-907B-0264938AD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FDC9F9-DB63-483C-93F6-CBC65A4DD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456A7-7A3A-4A28-B0EC-1026CAAD4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526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15C1B1-58C7-40B7-B9F1-23FF6D3163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5394A2-FEE9-432C-8A20-223B87439F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28E63-21E9-44AD-9C62-5112BAB8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5704E-090D-4599-BB6B-2EF0ED182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4AC73-6563-4A81-A486-5E11C7B1E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195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8FC2B8-A23D-4CDB-9E70-B63272E49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0127D3-55B1-4B63-A4D9-0D4FF1141E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A03C7-1046-4C6D-A2FD-4798CAB11C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E00E4-2976-4C20-86BC-80E8E3016B53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740AE-79E3-47E3-8F89-1580F931C0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A2F41A-1DB0-4992-9387-4127A4F4BF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2EC4C-EDB4-4680-AD17-C378C734DB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145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E4F34-D54E-4AD7-9C38-B5575261914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432537-E6BC-489C-8CC6-A880C49C1DF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1E7DFE-4825-4033-A8A3-C097BE2B5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" y="-153"/>
            <a:ext cx="12187084" cy="6865922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91748EB-1C7D-47A7-98EC-70E1D6A420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33234" y="600762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84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4212D8-39EB-4901-B9C0-D3A005999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67B6838-D317-4E3E-AAA5-BDA3A48506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97723" y="61940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0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549936-5202-4F6A-82F5-B9ECD03470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8DC13E-C50A-4B67-8D39-07340922EE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44962" y="59543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2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E25456-4516-4D7A-AE9E-75359F9995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7194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6031EDA-AA9B-491E-94F0-800E31FE2C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02414" y="58922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663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1AB708-6550-4502-9F16-651A620F8D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6314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64749C3-58A7-49D6-BBCC-07FE334B26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82313" y="60608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91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AA1EB3-77F8-4487-9085-70388F289A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4147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CB88F6A-FEA0-439C-9E25-D315799042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4558" y="59987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2BEF67-9932-4BD6-BADD-F893EC7FF4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86896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9477EFF-F949-45D9-8E13-4E4895336D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4457" y="60165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1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0</Words>
  <Application>Microsoft Office PowerPoint</Application>
  <PresentationFormat>Widescreen</PresentationFormat>
  <Paragraphs>0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Amber Thompson</cp:lastModifiedBy>
  <cp:revision>9</cp:revision>
  <dcterms:created xsi:type="dcterms:W3CDTF">2021-01-04T19:48:42Z</dcterms:created>
  <dcterms:modified xsi:type="dcterms:W3CDTF">2021-01-05T13:51:14Z</dcterms:modified>
</cp:coreProperties>
</file>