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34605-D71B-4F81-A0F2-C752154B20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DF224A-64BA-400F-98D3-223969672C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9E6571-1D27-40FE-B474-AD90724E9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2EC-D02E-4AAE-AF0F-F049B97E40D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32427D-9286-461D-8F67-E612331B2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C761A4-96DC-46E3-8C20-2D16ECE50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D2B72-DF94-45A5-81FB-658EF6E3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84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2A9FC0-B7E0-4620-B911-C6A08D113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05352-E9FA-4B42-A49A-E3D86E6D69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0E8BE5-37E7-4D55-B770-69DF49A1E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2EC-D02E-4AAE-AF0F-F049B97E40D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41FDA-DD3B-4CFC-B4F0-CE75114CE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11EFE1-4F34-4BCC-A985-1ECA5BF2A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D2B72-DF94-45A5-81FB-658EF6E3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197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EE562-0462-49FB-B9E2-DF6014474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DA2F27-2BEA-4434-860E-414DFE32A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A03345-D51D-42C5-A85D-E787F2E79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2EC-D02E-4AAE-AF0F-F049B97E40D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00E208-FD12-403C-86FA-439EAE25E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A9DEB-599F-42D3-9AD4-10DD52F0A8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D2B72-DF94-45A5-81FB-658EF6E3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839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58676-17D6-408F-BA23-8E580B35B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606B7-938F-4DEE-9FD8-0B91CCC12F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A98B09-C437-4DA6-A8E1-C78CCB71FB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85DE4F-1C80-4F7F-AE43-ED50A7480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2EC-D02E-4AAE-AF0F-F049B97E40D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0D2C93-2FBB-4A36-A13D-866AA5B55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716BE6-6179-4474-A1B5-34112EE11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D2B72-DF94-45A5-81FB-658EF6E3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500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EED91-51C4-4C01-9C6E-0DC541E18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CB2915-6F48-41A4-B459-38C926E38C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A8B476-EFD2-438A-A92F-2E5270B407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311227-2D78-4436-B6C5-8BE199B9F2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DE362E-2495-44BB-97DB-4461709F3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B9B2B7-2212-4943-B45A-30523CA13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2EC-D02E-4AAE-AF0F-F049B97E40D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F2FC5D-391A-46B6-AA6D-DC8D99CE6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B78627-DE63-4B3F-8D3E-CDC25A252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D2B72-DF94-45A5-81FB-658EF6E3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648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9D3035-3440-49DF-8A22-EC79BEE3E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5CFA8C-5235-4FED-A33A-6F2B574C4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2EC-D02E-4AAE-AF0F-F049B97E40D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7DC803-D8BC-4C31-AE00-973A30AB8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7491C0-31DC-4AF0-B871-AEAF5BEF6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D2B72-DF94-45A5-81FB-658EF6E3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807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832DC9-0DB7-4989-AF98-1C0E754F1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2EC-D02E-4AAE-AF0F-F049B97E40D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9BA114-3FB5-4EEF-A1EC-B053FD15E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32B7EF-0EAA-4D94-9218-51F7FD74F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D2B72-DF94-45A5-81FB-658EF6E3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915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BA7E5-C238-48D1-ADBA-B4866AF78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FF4B2-EE28-40A1-B7A1-212F9DAC3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7BC9EA-5D0D-4D1C-9BFA-527979B701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DD451C-F6AF-4CD1-85D7-05EFC7DB9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2EC-D02E-4AAE-AF0F-F049B97E40D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5799C5-A8BD-46F1-AB53-0817F6C6B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BD140A-0D68-4E30-B213-7E306DA43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D2B72-DF94-45A5-81FB-658EF6E3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825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B1EEF-3903-4E74-93DD-974E4DED9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3AFA11-8125-4AB2-8C60-4C98591DE4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341D54-6A9F-4AA1-8198-26BF6DDE93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24C4D-F280-4325-925A-A9EA69C24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2EC-D02E-4AAE-AF0F-F049B97E40D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B8CFB5-D8D8-4AA7-BDCA-384A0CC97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38A275-2CDA-4063-B459-61BD89988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D2B72-DF94-45A5-81FB-658EF6E3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229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04BF3-1B46-4925-849F-4697D7D5A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263F1F-3054-427A-9EFB-962A2845BB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EBC426-914E-4379-9E0D-C41FFA428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2EC-D02E-4AAE-AF0F-F049B97E40D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6000C-9FA1-458B-B8C4-4C0DA0FE7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14DDBA-1A7D-4B0E-97CF-CB0D9626F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D2B72-DF94-45A5-81FB-658EF6E3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182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B4354C-4C8A-41F2-9422-411985EAC6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DFE5A6-A69D-491D-A6EC-AE4AB9F242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7A583A-B984-495F-BA44-525EEE168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2EC-D02E-4AAE-AF0F-F049B97E40D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D86FF-AF33-46D8-8194-F2CA360D1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EACE2F-22C3-4597-BA7D-DA05E82A0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D2B72-DF94-45A5-81FB-658EF6E3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604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343612-832F-4D8A-92B7-0E8EF2D11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820DEF-06BC-4599-995E-5C22C888B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933330-6C7A-4E24-A0BB-9A298ADCDC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2B2EC-D02E-4AAE-AF0F-F049B97E40D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D5A39-4C25-4D59-A26A-9C54C49C21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FD3EFA-143E-4D40-BBCC-7B78DFFBC0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D2B72-DF94-45A5-81FB-658EF6E370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33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0E27EFE-3221-4662-A9F5-4B37F2087CD1}"/>
              </a:ext>
            </a:extLst>
          </p:cNvPr>
          <p:cNvSpPr/>
          <p:nvPr/>
        </p:nvSpPr>
        <p:spPr>
          <a:xfrm>
            <a:off x="1598515" y="974851"/>
            <a:ext cx="8628324" cy="20944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5400" dirty="0">
                <a:solidFill>
                  <a:srgbClr val="4F81BD"/>
                </a:solidFill>
                <a:latin typeface="SassoonPrimaryInfant" pitchFamily="2" charset="0"/>
                <a:ea typeface="Calibri" panose="020F0502020204030204" pitchFamily="34" charset="0"/>
                <a:cs typeface="Comic Sans MS" panose="030F0702030302020204" pitchFamily="66" charset="0"/>
              </a:rPr>
              <a:t>LO: </a:t>
            </a:r>
            <a:r>
              <a:rPr lang="en-US" sz="5400" dirty="0">
                <a:solidFill>
                  <a:srgbClr val="0070C0"/>
                </a:solidFill>
                <a:latin typeface="SassoonPrimaryInfant" pitchFamily="2" charset="0"/>
                <a:ea typeface="Calibri" panose="020F0502020204030204" pitchFamily="34" charset="0"/>
                <a:cs typeface="Arial" panose="020B0604020202020204" pitchFamily="34" charset="0"/>
              </a:rPr>
              <a:t>To learn about the Jewish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5400" dirty="0">
                <a:solidFill>
                  <a:srgbClr val="0070C0"/>
                </a:solidFill>
                <a:latin typeface="SassoonPrimaryInfant" pitchFamily="2" charset="0"/>
                <a:ea typeface="Calibri" panose="020F0502020204030204" pitchFamily="34" charset="0"/>
                <a:cs typeface="Arial" panose="020B0604020202020204" pitchFamily="34" charset="0"/>
              </a:rPr>
              <a:t> leader, Moses</a:t>
            </a:r>
            <a:endParaRPr lang="en-GB" sz="5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A50271-E790-40F7-B3DD-52A1102986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0787" y="2932128"/>
            <a:ext cx="6550426" cy="380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322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0548E6-8A1B-4D3C-9E2D-81E4B49FE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107" y="546709"/>
            <a:ext cx="5121213" cy="576458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3C0CB27-B3AC-48A6-B5B5-91121F9FCD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8483" y="907278"/>
            <a:ext cx="3986432" cy="5043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464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7C4DB6-41F6-4939-8CD8-AF7279FE37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8535" y="324627"/>
            <a:ext cx="9874929" cy="287164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AB73BD5-9D6B-4E65-850F-95D8D17B18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4725" y="3429000"/>
            <a:ext cx="4102547" cy="340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63FCB93-7D16-4D2D-A6DA-BE8C000480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47476"/>
            <a:ext cx="10972800" cy="18798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D28FD6-E800-4DA4-AC81-A3DBE02C19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97" y="5036904"/>
            <a:ext cx="8664606" cy="16736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9ADC77D-C18B-4E3A-B7B9-126351611A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9319" y="2080661"/>
            <a:ext cx="4593547" cy="295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179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E8C93D-96A3-487A-AC34-AB933088E6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6598" y="453846"/>
            <a:ext cx="9738804" cy="291301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C3ADAC-C5A6-477D-836A-8C41155AE2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4829" y="3643131"/>
            <a:ext cx="4593547" cy="295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708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021A19-28AF-41C9-B340-DD180583DB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1762" y="151323"/>
            <a:ext cx="8204605" cy="36706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0851BC-C14C-446A-B846-AD2BA53F97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3418" y="3961008"/>
            <a:ext cx="4376612" cy="274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715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id="{2A5A03C2-6CE4-444F-889F-838BC04DC890}"/>
              </a:ext>
            </a:extLst>
          </p:cNvPr>
          <p:cNvSpPr/>
          <p:nvPr/>
        </p:nvSpPr>
        <p:spPr>
          <a:xfrm>
            <a:off x="5397623" y="1819509"/>
            <a:ext cx="4895754" cy="2562079"/>
          </a:xfrm>
          <a:custGeom>
            <a:avLst/>
            <a:gdLst>
              <a:gd name="connsiteX0" fmla="*/ 1907183 w 3814366"/>
              <a:gd name="connsiteY0" fmla="*/ 0 h 1803633"/>
              <a:gd name="connsiteX1" fmla="*/ 3809998 w 3814366"/>
              <a:gd name="connsiteY1" fmla="*/ 1717128 h 1803633"/>
              <a:gd name="connsiteX2" fmla="*/ 3814366 w 3814366"/>
              <a:gd name="connsiteY2" fmla="*/ 1803633 h 1803633"/>
              <a:gd name="connsiteX3" fmla="*/ 0 w 3814366"/>
              <a:gd name="connsiteY3" fmla="*/ 1803633 h 1803633"/>
              <a:gd name="connsiteX4" fmla="*/ 4368 w 3814366"/>
              <a:gd name="connsiteY4" fmla="*/ 1717128 h 1803633"/>
              <a:gd name="connsiteX5" fmla="*/ 1907183 w 3814366"/>
              <a:gd name="connsiteY5" fmla="*/ 0 h 1803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14366" h="1803633">
                <a:moveTo>
                  <a:pt x="1907183" y="0"/>
                </a:moveTo>
                <a:cubicBezTo>
                  <a:pt x="2897511" y="0"/>
                  <a:pt x="3712049" y="752642"/>
                  <a:pt x="3809998" y="1717128"/>
                </a:cubicBezTo>
                <a:lnTo>
                  <a:pt x="3814366" y="1803633"/>
                </a:lnTo>
                <a:lnTo>
                  <a:pt x="0" y="1803633"/>
                </a:lnTo>
                <a:lnTo>
                  <a:pt x="4368" y="1717128"/>
                </a:lnTo>
                <a:cubicBezTo>
                  <a:pt x="102317" y="752642"/>
                  <a:pt x="916855" y="0"/>
                  <a:pt x="1907183" y="0"/>
                </a:cubicBezTo>
                <a:close/>
              </a:path>
            </a:pathLst>
          </a:cu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1174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F964CC-0C64-461E-9F32-908205856A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433" y="128375"/>
            <a:ext cx="8194089" cy="153531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FC89BAC-65D1-47D2-8A36-75952E082E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062" y="1888216"/>
            <a:ext cx="4317068" cy="26571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4EC397E-16D3-43F4-A4A9-F01292A390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9357" y="4757387"/>
            <a:ext cx="8861805" cy="1972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4157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B797DE-DA29-4EA5-9A3E-8FB1C080A49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023" y="5476991"/>
            <a:ext cx="1039136" cy="911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C4BF5C9-9C2F-44CF-8C1F-3E6B5312DEB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6159" y="4891585"/>
            <a:ext cx="1039136" cy="9114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2033E53-FD90-4A79-83B7-90303BD3C7C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119" y="4132744"/>
            <a:ext cx="1039136" cy="9114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053EF40-39CB-462F-8732-D7D43EF7B37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6641" y="4520887"/>
            <a:ext cx="1039136" cy="9114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B55785-4DA0-48CE-B491-533F125638F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1977" y="4435854"/>
            <a:ext cx="1039136" cy="9114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F1585E-8C9C-4410-B672-E9314997FC7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034" y="3521431"/>
            <a:ext cx="1039136" cy="9114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16BFD89-30FE-4BA6-9552-5D18076F18B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715" y="3433439"/>
            <a:ext cx="1039136" cy="9114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60BAAF4-8054-49D8-8A72-C5B83E246A5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9216" y="3977163"/>
            <a:ext cx="1039136" cy="91146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62E43DE-4522-44BD-AA36-8CE3554BCDF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828" y="3268639"/>
            <a:ext cx="1039136" cy="9114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80156CA-B393-43F4-B4BD-B6961009F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352" y="469546"/>
            <a:ext cx="4923963" cy="26640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40B6FB5-3811-4AA0-B059-41F93F88163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4401" y="5781790"/>
            <a:ext cx="1039136" cy="91146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6E0B80B-9926-4BF1-8E8C-C5B771E584A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4930" y="5476991"/>
            <a:ext cx="1039136" cy="9114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231339-CBB5-4801-9BC3-E5D8E2D9308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7884" y="5216176"/>
            <a:ext cx="1039136" cy="91146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CE1E086-B7FD-4DEA-9C6C-D8CCFFCBE30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2232" y="5916620"/>
            <a:ext cx="1039136" cy="91146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195F849-8CAB-4ED2-8B14-BF8AF4DF07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6273" y="469546"/>
            <a:ext cx="5743575" cy="24425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A1D297D-6522-4531-BCEF-49289CA56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7889" y="3288486"/>
            <a:ext cx="6100342" cy="283915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828C039-C507-4385-A78F-AB08D32A6A7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1810" y="2812907"/>
            <a:ext cx="1039136" cy="91146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7ABB90D-AF7D-4F71-96A2-E9BDFDFA336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4133" y="5916619"/>
            <a:ext cx="1039136" cy="9114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E817608-E750-4AB4-8ABE-48BEBA500A7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3989" y="2222167"/>
            <a:ext cx="1039136" cy="911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245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28EFB4-1415-462A-85EB-8E69C8CC7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718" y="259765"/>
            <a:ext cx="6196614" cy="22108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561D48-487A-4015-8444-C1C1CE0C3C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025" y="2873063"/>
            <a:ext cx="6096000" cy="11118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EE716D-86D1-44E5-B06A-F26C8F69AE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718" y="4495585"/>
            <a:ext cx="6498455" cy="16548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2B2A1-D5C7-4F64-B68E-D7061A5FC7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9320" y="259765"/>
            <a:ext cx="3737361" cy="22108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CBC51F-300C-4356-B391-052272A941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9177" y="2529821"/>
            <a:ext cx="3446309" cy="20736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0306C9-243E-4FC4-97EC-BF903580DA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85249" y="5183200"/>
            <a:ext cx="1566554" cy="14150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2655293-184F-4B20-B0BE-DA53F8698F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33487" y="4907764"/>
            <a:ext cx="2425870" cy="15484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12A3E1-5065-428B-8444-D0BAC5D6301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48000" y="5318117"/>
            <a:ext cx="1342259" cy="1280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4038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A68BBE9-EFC8-49C9-8BDB-9BBEFF90D9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206" y="353702"/>
            <a:ext cx="5965794" cy="12057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B4AFD81-D7F1-4318-A948-8A43DB4326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0352" y="403632"/>
            <a:ext cx="4171442" cy="208766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0ACE2D2-8238-42B9-808D-DC8834E516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7922" y="341841"/>
            <a:ext cx="1238685" cy="20876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96FB6F-F1EE-4DF2-B561-282C5DEEC7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206" y="2491301"/>
            <a:ext cx="6205491" cy="148467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4F4FE2D-A337-4FF3-AE56-618CB41D59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79158" y="2553091"/>
            <a:ext cx="1852432" cy="16142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FD0366-E6DA-44F0-9C5B-68824E5EE7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59973" y="4229143"/>
            <a:ext cx="5039594" cy="14846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DEFD55-369B-4B0A-8748-E1A77E1299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30526" y="2534524"/>
            <a:ext cx="2449244" cy="16328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64B16A6-FE78-4F93-A389-74D7060C31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0206" y="4544508"/>
            <a:ext cx="5220070" cy="19597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9C7FD62-2E9B-4AF3-83AF-4F2AF6A02D1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33870" y="5131528"/>
            <a:ext cx="2245316" cy="154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625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AEE852-F954-4049-9A4E-3EA503168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5907" y="262677"/>
            <a:ext cx="7119013" cy="1326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F1C988-7587-4E1A-B992-04C2E72F07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752" y="2048085"/>
            <a:ext cx="8753383" cy="76239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486AF18-A6E0-4904-ACB0-F0EDB3BD1C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9443" y="1242527"/>
            <a:ext cx="1684805" cy="21431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4E2BB3-9798-42A2-9B51-00467DD7D5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214" y="3575448"/>
            <a:ext cx="10218198" cy="2834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8905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4342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11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Edwards</dc:creator>
  <cp:lastModifiedBy>Michelle Edwards</cp:lastModifiedBy>
  <cp:revision>13</cp:revision>
  <dcterms:created xsi:type="dcterms:W3CDTF">2021-01-19T14:15:10Z</dcterms:created>
  <dcterms:modified xsi:type="dcterms:W3CDTF">2021-01-19T20:47:10Z</dcterms:modified>
</cp:coreProperties>
</file>