
<file path=[Content_Types].xml><?xml version="1.0" encoding="utf-8"?>
<Types xmlns="http://schemas.openxmlformats.org/package/2006/content-types">
  <Default Extension="fntdata" ContentType="application/x-fontdata"/>
  <Default Extension="jpeg" ContentType="image/jpeg"/>
  <Default Extension="m4a" ContentType="audio/mp4"/>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5"/>
  </p:notesMasterIdLst>
  <p:handoutMasterIdLst>
    <p:handoutMasterId r:id="rId26"/>
  </p:handoutMasterIdLst>
  <p:sldIdLst>
    <p:sldId id="258" r:id="rId2"/>
    <p:sldId id="310" r:id="rId3"/>
    <p:sldId id="311" r:id="rId4"/>
    <p:sldId id="312" r:id="rId5"/>
    <p:sldId id="313" r:id="rId6"/>
    <p:sldId id="305" r:id="rId7"/>
    <p:sldId id="314" r:id="rId8"/>
    <p:sldId id="315" r:id="rId9"/>
    <p:sldId id="316" r:id="rId10"/>
    <p:sldId id="317" r:id="rId11"/>
    <p:sldId id="318" r:id="rId12"/>
    <p:sldId id="319" r:id="rId13"/>
    <p:sldId id="307" r:id="rId14"/>
    <p:sldId id="320" r:id="rId15"/>
    <p:sldId id="321" r:id="rId16"/>
    <p:sldId id="322" r:id="rId17"/>
    <p:sldId id="323" r:id="rId18"/>
    <p:sldId id="309" r:id="rId19"/>
    <p:sldId id="324" r:id="rId20"/>
    <p:sldId id="325" r:id="rId21"/>
    <p:sldId id="326" r:id="rId22"/>
    <p:sldId id="267" r:id="rId23"/>
    <p:sldId id="308" r:id="rId24"/>
  </p:sldIdLst>
  <p:sldSz cx="9144000" cy="6858000" type="screen4x3"/>
  <p:notesSz cx="6858000" cy="9144000"/>
  <p:embeddedFontLst>
    <p:embeddedFont>
      <p:font typeface="Tuffy-TTF" panose="020B0603060100000000" pitchFamily="34" charset="0"/>
      <p:regular r:id="rId27"/>
      <p:bold r:id="rId28"/>
      <p:italic r:id="rId29"/>
      <p:boldItalic r:id="rId30"/>
    </p:embeddedFont>
    <p:embeddedFont>
      <p:font typeface="Twinkl" pitchFamily="2" charset="77"/>
      <p:regular r:id="rId31"/>
      <p:bold r:id="rId32"/>
    </p:embeddedFont>
    <p:embeddedFont>
      <p:font typeface="Twinkl SemiBold"/>
      <p:bold r:id="rId33"/>
    </p:embeddedFont>
  </p:embeddedFontLst>
  <p:defaultTextStyle>
    <a:defPPr>
      <a:defRPr lang="en-GB"/>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988F"/>
    <a:srgbClr val="F9A058"/>
    <a:srgbClr val="DE1E5A"/>
    <a:srgbClr val="2DB6BC"/>
    <a:srgbClr val="D82233"/>
    <a:srgbClr val="AEE9EC"/>
    <a:srgbClr val="D83A5E"/>
    <a:srgbClr val="F5CFD8"/>
    <a:srgbClr val="FAB001"/>
    <a:srgbClr val="8D358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snapToGrid="0" showGuides="1">
      <p:cViewPr varScale="1">
        <p:scale>
          <a:sx n="127" d="100"/>
          <a:sy n="127" d="100"/>
        </p:scale>
        <p:origin x="1240" y="184"/>
      </p:cViewPr>
      <p:guideLst>
        <p:guide orient="horz" pos="2160"/>
        <p:guide pos="2880"/>
      </p:guideLst>
    </p:cSldViewPr>
  </p:slideViewPr>
  <p:notesTextViewPr>
    <p:cViewPr>
      <p:scale>
        <a:sx n="1" d="1"/>
        <a:sy n="1" d="1"/>
      </p:scale>
      <p:origin x="0" y="0"/>
    </p:cViewPr>
  </p:notesTextViewPr>
  <p:sorterViewPr>
    <p:cViewPr>
      <p:scale>
        <a:sx n="80" d="100"/>
        <a:sy n="80" d="100"/>
      </p:scale>
      <p:origin x="0" y="0"/>
    </p:cViewPr>
  </p:sorterViewPr>
  <p:notesViewPr>
    <p:cSldViewPr snapToGrid="0" showGuides="1">
      <p:cViewPr varScale="1">
        <p:scale>
          <a:sx n="86" d="100"/>
          <a:sy n="86" d="100"/>
        </p:scale>
        <p:origin x="3864" y="84"/>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33"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6.fntdata"/><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2.fntdata"/><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1.fntdata"/><Relationship Id="rId30" Type="http://schemas.openxmlformats.org/officeDocument/2006/relationships/font" Target="fonts/font4.fntdata"/><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Tuffy-TTF" panose="020B0603060100000000" pitchFamily="34" charset="0"/>
              </a:defRPr>
            </a:lvl1pPr>
          </a:lstStyle>
          <a:p>
            <a:pPr>
              <a:defRPr/>
            </a:pPr>
            <a:fld id="{EBCAB23E-5E8D-4EE2-83B5-ED1C61A16838}" type="datetimeFigureOut">
              <a:rPr lang="en-GB"/>
              <a:pPr>
                <a:defRPr/>
              </a:pPr>
              <a:t>04/02/2021</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Tuffy-TTF" panose="020B0603060100000000" pitchFamily="34" charset="0"/>
              </a:defRPr>
            </a:lvl1pPr>
          </a:lstStyle>
          <a:p>
            <a:pPr>
              <a:defRPr/>
            </a:pPr>
            <a:fld id="{8FA9FD05-3BB6-41CC-853D-2075B3AECABA}" type="slidenum">
              <a:rPr lang="en-GB"/>
              <a:pPr>
                <a:defRPr/>
              </a:pPr>
              <a:t>‹#›</a:t>
            </a:fld>
            <a:endParaRPr lang="en-GB" dirty="0"/>
          </a:p>
        </p:txBody>
      </p:sp>
    </p:spTree>
    <p:extLst>
      <p:ext uri="{BB962C8B-B14F-4D97-AF65-F5344CB8AC3E}">
        <p14:creationId xmlns:p14="http://schemas.microsoft.com/office/powerpoint/2010/main" val="209165682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Tuffy-TTF" panose="020B0603060100000000" pitchFamily="34" charset="0"/>
              </a:defRPr>
            </a:lvl1pPr>
          </a:lstStyle>
          <a:p>
            <a:pPr>
              <a:defRPr/>
            </a:pPr>
            <a:fld id="{928FEF98-7973-4A8C-8B7D-76BB1CDE8734}" type="datetimeFigureOut">
              <a:rPr lang="en-GB"/>
              <a:pPr>
                <a:defRPr/>
              </a:pPr>
              <a:t>04/02/2021</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Tuffy-TTF" panose="020B0603060100000000" pitchFamily="34" charset="0"/>
              </a:defRPr>
            </a:lvl1pPr>
          </a:lstStyle>
          <a:p>
            <a:pPr>
              <a:defRPr/>
            </a:pPr>
            <a:fld id="{72C48283-2588-4AA5-AB63-C726861FDEB3}" type="slidenum">
              <a:rPr lang="en-GB"/>
              <a:pPr>
                <a:defRPr/>
              </a:pPr>
              <a:t>‹#›</a:t>
            </a:fld>
            <a:endParaRPr lang="en-GB" dirty="0"/>
          </a:p>
        </p:txBody>
      </p:sp>
    </p:spTree>
    <p:extLst>
      <p:ext uri="{BB962C8B-B14F-4D97-AF65-F5344CB8AC3E}">
        <p14:creationId xmlns:p14="http://schemas.microsoft.com/office/powerpoint/2010/main" val="421335435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uffy-TTF" panose="020B0603060100000000" pitchFamily="34" charset="0"/>
        <a:ea typeface="+mn-ea"/>
        <a:cs typeface="+mn-cs"/>
      </a:defRPr>
    </a:lvl1pPr>
    <a:lvl2pPr marL="457200" algn="l" rtl="0" fontAlgn="base">
      <a:spcBef>
        <a:spcPct val="30000"/>
      </a:spcBef>
      <a:spcAft>
        <a:spcPct val="0"/>
      </a:spcAft>
      <a:defRPr sz="1200" kern="1200">
        <a:solidFill>
          <a:schemeClr val="tx1"/>
        </a:solidFill>
        <a:latin typeface="Tuffy-TTF" panose="020B0603060100000000" pitchFamily="34" charset="0"/>
        <a:ea typeface="+mn-ea"/>
        <a:cs typeface="+mn-cs"/>
      </a:defRPr>
    </a:lvl2pPr>
    <a:lvl3pPr marL="914400" algn="l" rtl="0" fontAlgn="base">
      <a:spcBef>
        <a:spcPct val="30000"/>
      </a:spcBef>
      <a:spcAft>
        <a:spcPct val="0"/>
      </a:spcAft>
      <a:defRPr sz="1200" kern="1200">
        <a:solidFill>
          <a:schemeClr val="tx1"/>
        </a:solidFill>
        <a:latin typeface="Tuffy-TTF" panose="020B0603060100000000" pitchFamily="34" charset="0"/>
        <a:ea typeface="+mn-ea"/>
        <a:cs typeface="+mn-cs"/>
      </a:defRPr>
    </a:lvl3pPr>
    <a:lvl4pPr marL="1371600" algn="l" rtl="0" fontAlgn="base">
      <a:spcBef>
        <a:spcPct val="30000"/>
      </a:spcBef>
      <a:spcAft>
        <a:spcPct val="0"/>
      </a:spcAft>
      <a:defRPr sz="1200" kern="1200">
        <a:solidFill>
          <a:schemeClr val="tx1"/>
        </a:solidFill>
        <a:latin typeface="Tuffy-TTF" panose="020B0603060100000000" pitchFamily="34" charset="0"/>
        <a:ea typeface="+mn-ea"/>
        <a:cs typeface="+mn-cs"/>
      </a:defRPr>
    </a:lvl4pPr>
    <a:lvl5pPr marL="1828800" algn="l" rtl="0" fontAlgn="base">
      <a:spcBef>
        <a:spcPct val="30000"/>
      </a:spcBef>
      <a:spcAft>
        <a:spcPct val="0"/>
      </a:spcAft>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486701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71141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5278333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06331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738837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GB" altLang="en-US"/>
              <a:t>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Tree>
  </p:cSld>
  <p:clrMap bg1="lt1" tx1="dk1" bg2="lt2" tx2="dk2" accent1="accent1" accent2="accent2" accent3="accent3" accent4="accent4" accent5="accent5" accent6="accent6" hlink="hlink" folHlink="folHlink"/>
  <p:sldLayoutIdLst>
    <p:sldLayoutId id="2147483681" r:id="rId1"/>
    <p:sldLayoutId id="2147483683" r:id="rId2"/>
    <p:sldLayoutId id="2147483684" r:id="rId3"/>
    <p:sldLayoutId id="2147483685" r:id="rId4"/>
    <p:sldLayoutId id="2147483679" r:id="rId5"/>
  </p:sldLayoutIdLst>
  <p:txStyles>
    <p:titleStyle>
      <a:lvl1pPr algn="l" rtl="0" eaLnBrk="1" fontAlgn="base" hangingPunct="1">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1" fontAlgn="base" hangingPunct="1">
        <a:lnSpc>
          <a:spcPct val="90000"/>
        </a:lnSpc>
        <a:spcBef>
          <a:spcPct val="0"/>
        </a:spcBef>
        <a:spcAft>
          <a:spcPct val="0"/>
        </a:spcAft>
        <a:defRPr sz="4000" b="1">
          <a:solidFill>
            <a:srgbClr val="1C1C1C"/>
          </a:solidFill>
          <a:latin typeface="Twinkl" pitchFamily="2" charset="0"/>
        </a:defRPr>
      </a:lvl2pPr>
      <a:lvl3pPr algn="l" rtl="0" eaLnBrk="1" fontAlgn="base" hangingPunct="1">
        <a:lnSpc>
          <a:spcPct val="90000"/>
        </a:lnSpc>
        <a:spcBef>
          <a:spcPct val="0"/>
        </a:spcBef>
        <a:spcAft>
          <a:spcPct val="0"/>
        </a:spcAft>
        <a:defRPr sz="4000" b="1">
          <a:solidFill>
            <a:srgbClr val="1C1C1C"/>
          </a:solidFill>
          <a:latin typeface="Twinkl" pitchFamily="2" charset="0"/>
        </a:defRPr>
      </a:lvl3pPr>
      <a:lvl4pPr algn="l" rtl="0" eaLnBrk="1" fontAlgn="base" hangingPunct="1">
        <a:lnSpc>
          <a:spcPct val="90000"/>
        </a:lnSpc>
        <a:spcBef>
          <a:spcPct val="0"/>
        </a:spcBef>
        <a:spcAft>
          <a:spcPct val="0"/>
        </a:spcAft>
        <a:defRPr sz="4000" b="1">
          <a:solidFill>
            <a:srgbClr val="1C1C1C"/>
          </a:solidFill>
          <a:latin typeface="Twinkl" pitchFamily="2" charset="0"/>
        </a:defRPr>
      </a:lvl4pPr>
      <a:lvl5pPr algn="l" rtl="0" eaLnBrk="1" fontAlgn="base" hangingPunct="1">
        <a:lnSpc>
          <a:spcPct val="90000"/>
        </a:lnSpc>
        <a:spcBef>
          <a:spcPct val="0"/>
        </a:spcBef>
        <a:spcAft>
          <a:spcPct val="0"/>
        </a:spcAft>
        <a:defRPr sz="4000" b="1">
          <a:solidFill>
            <a:srgbClr val="1C1C1C"/>
          </a:solidFill>
          <a:latin typeface="Twinkl" pitchFamily="2" charset="0"/>
        </a:defRPr>
      </a:lvl5pPr>
      <a:lvl6pPr marL="457200" algn="l" rtl="0" eaLnBrk="1" fontAlgn="base" hangingPunct="1">
        <a:lnSpc>
          <a:spcPct val="90000"/>
        </a:lnSpc>
        <a:spcBef>
          <a:spcPct val="0"/>
        </a:spcBef>
        <a:spcAft>
          <a:spcPct val="0"/>
        </a:spcAft>
        <a:defRPr sz="4000" b="1">
          <a:solidFill>
            <a:srgbClr val="1C1C1C"/>
          </a:solidFill>
          <a:latin typeface="Twinkl" pitchFamily="2" charset="0"/>
        </a:defRPr>
      </a:lvl6pPr>
      <a:lvl7pPr marL="914400" algn="l" rtl="0" eaLnBrk="1" fontAlgn="base" hangingPunct="1">
        <a:lnSpc>
          <a:spcPct val="90000"/>
        </a:lnSpc>
        <a:spcBef>
          <a:spcPct val="0"/>
        </a:spcBef>
        <a:spcAft>
          <a:spcPct val="0"/>
        </a:spcAft>
        <a:defRPr sz="4000" b="1">
          <a:solidFill>
            <a:srgbClr val="1C1C1C"/>
          </a:solidFill>
          <a:latin typeface="Twinkl" pitchFamily="2" charset="0"/>
        </a:defRPr>
      </a:lvl7pPr>
      <a:lvl8pPr marL="1371600" algn="l" rtl="0" eaLnBrk="1" fontAlgn="base" hangingPunct="1">
        <a:lnSpc>
          <a:spcPct val="90000"/>
        </a:lnSpc>
        <a:spcBef>
          <a:spcPct val="0"/>
        </a:spcBef>
        <a:spcAft>
          <a:spcPct val="0"/>
        </a:spcAft>
        <a:defRPr sz="4000" b="1">
          <a:solidFill>
            <a:srgbClr val="1C1C1C"/>
          </a:solidFill>
          <a:latin typeface="Twinkl" pitchFamily="2" charset="0"/>
        </a:defRPr>
      </a:lvl8pPr>
      <a:lvl9pPr marL="1828800" algn="l" rtl="0" eaLnBrk="1" fontAlgn="base" hangingPunct="1">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1" fontAlgn="base" hangingPunct="1">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Tuffy-TTF" panose="020B0603060100000000" pitchFamily="34" charset="0"/>
          <a:cs typeface="Tuffy-TTF" panose="020B0603060100000000" pitchFamily="34" charset="0"/>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Tuffy-TTF" panose="020B0603060100000000" pitchFamily="34" charset="0"/>
          <a:cs typeface="Tuffy-TTF" panose="020B0603060100000000" pitchFamily="34" charset="0"/>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1.xml"/><Relationship Id="rId6" Type="http://schemas.openxmlformats.org/officeDocument/2006/relationships/image" Target="../media/image5.png"/><Relationship Id="rId5" Type="http://schemas.openxmlformats.org/officeDocument/2006/relationships/image" Target="../media/image6.png"/><Relationship Id="rId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2.xml"/><Relationship Id="rId6" Type="http://schemas.openxmlformats.org/officeDocument/2006/relationships/image" Target="../media/image5.png"/><Relationship Id="rId5" Type="http://schemas.openxmlformats.org/officeDocument/2006/relationships/image" Target="../media/image6.png"/><Relationship Id="rId4"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3.xml"/><Relationship Id="rId6" Type="http://schemas.openxmlformats.org/officeDocument/2006/relationships/image" Target="../media/image5.png"/><Relationship Id="rId5" Type="http://schemas.openxmlformats.org/officeDocument/2006/relationships/image" Target="../media/image6.png"/><Relationship Id="rId4"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4.xml"/><Relationship Id="rId6" Type="http://schemas.openxmlformats.org/officeDocument/2006/relationships/image" Target="../media/image5.png"/><Relationship Id="rId5" Type="http://schemas.openxmlformats.org/officeDocument/2006/relationships/image" Target="../media/image6.png"/><Relationship Id="rId4"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5.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2.xml"/><Relationship Id="rId7" Type="http://schemas.openxmlformats.org/officeDocument/2006/relationships/image" Target="../media/image11.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2.xml"/><Relationship Id="rId7" Type="http://schemas.openxmlformats.org/officeDocument/2006/relationships/image" Target="../media/image15.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5.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audio" Target="../media/media10.m4a"/><Relationship Id="rId2" Type="http://schemas.microsoft.com/office/2007/relationships/media" Target="../media/media10.m4a"/><Relationship Id="rId1" Type="http://schemas.openxmlformats.org/officeDocument/2006/relationships/tags" Target="../tags/tag5.xml"/><Relationship Id="rId6" Type="http://schemas.openxmlformats.org/officeDocument/2006/relationships/image" Target="../media/image5.png"/><Relationship Id="rId5" Type="http://schemas.openxmlformats.org/officeDocument/2006/relationships/image" Target="../media/image18.png"/><Relationship Id="rId4"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5.pn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5.png"/><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5.png"/><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5.png"/><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5" Type="http://schemas.openxmlformats.org/officeDocument/2006/relationships/image" Target="../media/image5.png"/><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7.m4a"/><Relationship Id="rId1" Type="http://schemas.microsoft.com/office/2007/relationships/media" Target="../media/media17.m4a"/><Relationship Id="rId5" Type="http://schemas.openxmlformats.org/officeDocument/2006/relationships/image" Target="../media/image5.png"/><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2.xml"/><Relationship Id="rId7" Type="http://schemas.openxmlformats.org/officeDocument/2006/relationships/image" Target="../media/image22.png"/><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21.png"/><Relationship Id="rId5" Type="http://schemas.openxmlformats.org/officeDocument/2006/relationships/image" Target="../media/image15.png"/><Relationship Id="rId4" Type="http://schemas.openxmlformats.org/officeDocument/2006/relationships/image" Target="../media/image12.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9.m4a"/><Relationship Id="rId1" Type="http://schemas.microsoft.com/office/2007/relationships/media" Target="../media/media19.m4a"/><Relationship Id="rId5" Type="http://schemas.openxmlformats.org/officeDocument/2006/relationships/image" Target="../media/image5.png"/><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image" Target="../media/image5.png"/><Relationship Id="rId5" Type="http://schemas.openxmlformats.org/officeDocument/2006/relationships/image" Target="../media/image25.png"/><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5.png"/><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22.xml.rels><?xml version="1.0" encoding="UTF-8" standalone="yes"?>
<Relationships xmlns="http://schemas.openxmlformats.org/package/2006/relationships"><Relationship Id="rId3" Type="http://schemas.openxmlformats.org/officeDocument/2006/relationships/audio" Target="../media/media22.m4a"/><Relationship Id="rId7" Type="http://schemas.openxmlformats.org/officeDocument/2006/relationships/image" Target="../media/image5.png"/><Relationship Id="rId2" Type="http://schemas.microsoft.com/office/2007/relationships/media" Target="../media/media22.m4a"/><Relationship Id="rId1" Type="http://schemas.openxmlformats.org/officeDocument/2006/relationships/tags" Target="../tags/tag6.xml"/><Relationship Id="rId6" Type="http://schemas.openxmlformats.org/officeDocument/2006/relationships/image" Target="../media/image30.tiff"/><Relationship Id="rId5" Type="http://schemas.openxmlformats.org/officeDocument/2006/relationships/image" Target="../media/image29.tiff"/><Relationship Id="rId4"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5.png"/><Relationship Id="rId2" Type="http://schemas.openxmlformats.org/officeDocument/2006/relationships/audio" Target="../media/media23.m4a"/><Relationship Id="rId1" Type="http://schemas.microsoft.com/office/2007/relationships/media" Target="../media/media23.m4a"/><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udio 2">
            <a:hlinkClick r:id="" action="ppaction://media"/>
            <a:extLst>
              <a:ext uri="{FF2B5EF4-FFF2-40B4-BE49-F238E27FC236}">
                <a16:creationId xmlns:a16="http://schemas.microsoft.com/office/drawing/2014/main" id="{4C498F4F-EF4F-E948-9BB3-BC7AB8C5AF6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115300" y="5829300"/>
            <a:ext cx="812800" cy="8128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819"/>
    </mc:Choice>
    <mc:Fallback xmlns="">
      <p:transition spd="slow" advTm="98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6696236" y="227397"/>
            <a:ext cx="2447764" cy="504056"/>
            <a:chOff x="6696236" y="1700808"/>
            <a:chExt cx="2447764" cy="504056"/>
          </a:xfrm>
          <a:solidFill>
            <a:schemeClr val="accent6"/>
          </a:solidFill>
        </p:grpSpPr>
        <p:sp>
          <p:nvSpPr>
            <p:cNvPr id="5" name="Oval 4"/>
            <p:cNvSpPr/>
            <p:nvPr/>
          </p:nvSpPr>
          <p:spPr>
            <a:xfrm>
              <a:off x="669623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6948264" y="1700808"/>
              <a:ext cx="219573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Revisit and Review</a:t>
              </a:r>
            </a:p>
          </p:txBody>
        </p:sp>
      </p:grpSp>
      <p:pic>
        <p:nvPicPr>
          <p:cNvPr id="16" name="Picture 15">
            <a:extLst>
              <a:ext uri="{FF2B5EF4-FFF2-40B4-BE49-F238E27FC236}">
                <a16:creationId xmlns:a16="http://schemas.microsoft.com/office/drawing/2014/main" id="{2B29C963-2E35-476D-A945-C532D94E7706}"/>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7092280" y="2058988"/>
            <a:ext cx="1296988" cy="4033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Box 24">
            <a:extLst>
              <a:ext uri="{FF2B5EF4-FFF2-40B4-BE49-F238E27FC236}">
                <a16:creationId xmlns:a16="http://schemas.microsoft.com/office/drawing/2014/main" id="{FFF21931-038E-4846-96B4-054DB145BBBF}"/>
              </a:ext>
            </a:extLst>
          </p:cNvPr>
          <p:cNvSpPr txBox="1"/>
          <p:nvPr/>
        </p:nvSpPr>
        <p:spPr>
          <a:xfrm>
            <a:off x="982812" y="3141932"/>
            <a:ext cx="5713424" cy="2646878"/>
          </a:xfrm>
          <a:prstGeom prst="rect">
            <a:avLst/>
          </a:prstGeom>
          <a:noFill/>
        </p:spPr>
        <p:txBody>
          <a:bodyPr wrap="none" rtlCol="0">
            <a:spAutoFit/>
          </a:bodyPr>
          <a:lstStyle/>
          <a:p>
            <a:r>
              <a:rPr lang="en-GB" sz="16600" dirty="0">
                <a:ln w="28575">
                  <a:solidFill>
                    <a:schemeClr val="tx1"/>
                  </a:solidFill>
                </a:ln>
                <a:solidFill>
                  <a:schemeClr val="bg1"/>
                </a:solidFill>
                <a:latin typeface="Twinkl SemiBold" pitchFamily="2" charset="0"/>
              </a:rPr>
              <a:t>nicest</a:t>
            </a:r>
          </a:p>
        </p:txBody>
      </p:sp>
      <p:sp>
        <p:nvSpPr>
          <p:cNvPr id="2" name="Rectangle 1">
            <a:extLst>
              <a:ext uri="{FF2B5EF4-FFF2-40B4-BE49-F238E27FC236}">
                <a16:creationId xmlns:a16="http://schemas.microsoft.com/office/drawing/2014/main" id="{5E5805FD-961C-FA4E-B1EA-1D6F7F015F43}"/>
              </a:ext>
            </a:extLst>
          </p:cNvPr>
          <p:cNvSpPr/>
          <p:nvPr/>
        </p:nvSpPr>
        <p:spPr>
          <a:xfrm>
            <a:off x="1072796" y="1069190"/>
            <a:ext cx="4539728" cy="2646878"/>
          </a:xfrm>
          <a:prstGeom prst="rect">
            <a:avLst/>
          </a:prstGeom>
        </p:spPr>
        <p:txBody>
          <a:bodyPr wrap="square">
            <a:spAutoFit/>
          </a:bodyPr>
          <a:lstStyle/>
          <a:p>
            <a:r>
              <a:rPr lang="en-GB" sz="16600" dirty="0">
                <a:ln w="28575">
                  <a:solidFill>
                    <a:schemeClr val="tx1"/>
                  </a:solidFill>
                </a:ln>
                <a:solidFill>
                  <a:schemeClr val="bg1"/>
                </a:solidFill>
                <a:latin typeface="Twinkl SemiBold" pitchFamily="2" charset="0"/>
              </a:rPr>
              <a:t>nice</a:t>
            </a:r>
            <a:endParaRPr lang="en-US" sz="16600" dirty="0"/>
          </a:p>
        </p:txBody>
      </p:sp>
      <p:pic>
        <p:nvPicPr>
          <p:cNvPr id="7" name="Audio 6">
            <a:hlinkClick r:id="" action="ppaction://media"/>
            <a:extLst>
              <a:ext uri="{FF2B5EF4-FFF2-40B4-BE49-F238E27FC236}">
                <a16:creationId xmlns:a16="http://schemas.microsoft.com/office/drawing/2014/main" id="{4E922FFF-315A-094E-8AC5-6C311EF1A50F}"/>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115300" y="5829300"/>
            <a:ext cx="812800" cy="812800"/>
          </a:xfrm>
          <a:prstGeom prst="rect">
            <a:avLst/>
          </a:prstGeom>
        </p:spPr>
      </p:pic>
    </p:spTree>
    <p:custDataLst>
      <p:tags r:id="rId1"/>
    </p:custDataLst>
    <p:extLst>
      <p:ext uri="{BB962C8B-B14F-4D97-AF65-F5344CB8AC3E}">
        <p14:creationId xmlns:p14="http://schemas.microsoft.com/office/powerpoint/2010/main" val="815712129"/>
      </p:ext>
    </p:extLst>
  </p:cSld>
  <p:clrMapOvr>
    <a:masterClrMapping/>
  </p:clrMapOvr>
  <mc:AlternateContent xmlns:mc="http://schemas.openxmlformats.org/markup-compatibility/2006" xmlns:p14="http://schemas.microsoft.com/office/powerpoint/2010/main">
    <mc:Choice Requires="p14">
      <p:transition spd="slow" p14:dur="2000" advTm="24071"/>
    </mc:Choice>
    <mc:Fallback xmlns="">
      <p:transition spd="slow" advTm="240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ppt_x"/>
                                          </p:val>
                                        </p:tav>
                                        <p:tav tm="100000">
                                          <p:val>
                                            <p:strVal val="#ppt_x"/>
                                          </p:val>
                                        </p:tav>
                                      </p:tavLst>
                                    </p:anim>
                                    <p:anim calcmode="lin" valueType="num">
                                      <p:cBhvr additive="base">
                                        <p:cTn id="1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7"/>
                </p:tgtEl>
              </p:cMediaNode>
            </p:audio>
          </p:childTnLst>
        </p:cTn>
      </p:par>
    </p:tnLst>
    <p:bldLst>
      <p:bldP spid="2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6696236" y="227397"/>
            <a:ext cx="2447764" cy="504056"/>
            <a:chOff x="6696236" y="1700808"/>
            <a:chExt cx="2447764" cy="504056"/>
          </a:xfrm>
          <a:solidFill>
            <a:schemeClr val="accent6"/>
          </a:solidFill>
        </p:grpSpPr>
        <p:sp>
          <p:nvSpPr>
            <p:cNvPr id="5" name="Oval 4"/>
            <p:cNvSpPr/>
            <p:nvPr/>
          </p:nvSpPr>
          <p:spPr>
            <a:xfrm>
              <a:off x="669623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6948264" y="1700808"/>
              <a:ext cx="219573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Revisit and Review</a:t>
              </a:r>
            </a:p>
          </p:txBody>
        </p:sp>
      </p:grpSp>
      <p:pic>
        <p:nvPicPr>
          <p:cNvPr id="16" name="Picture 15">
            <a:extLst>
              <a:ext uri="{FF2B5EF4-FFF2-40B4-BE49-F238E27FC236}">
                <a16:creationId xmlns:a16="http://schemas.microsoft.com/office/drawing/2014/main" id="{2B29C963-2E35-476D-A945-C532D94E7706}"/>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7092280" y="2058988"/>
            <a:ext cx="1296988" cy="4033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Box 24">
            <a:extLst>
              <a:ext uri="{FF2B5EF4-FFF2-40B4-BE49-F238E27FC236}">
                <a16:creationId xmlns:a16="http://schemas.microsoft.com/office/drawing/2014/main" id="{FFF21931-038E-4846-96B4-054DB145BBBF}"/>
              </a:ext>
            </a:extLst>
          </p:cNvPr>
          <p:cNvSpPr txBox="1"/>
          <p:nvPr/>
        </p:nvSpPr>
        <p:spPr>
          <a:xfrm>
            <a:off x="609415" y="2793047"/>
            <a:ext cx="6482865" cy="2400657"/>
          </a:xfrm>
          <a:prstGeom prst="rect">
            <a:avLst/>
          </a:prstGeom>
          <a:noFill/>
        </p:spPr>
        <p:txBody>
          <a:bodyPr wrap="none" rtlCol="0">
            <a:spAutoFit/>
          </a:bodyPr>
          <a:lstStyle/>
          <a:p>
            <a:r>
              <a:rPr lang="en-GB" sz="15000" dirty="0">
                <a:ln w="28575">
                  <a:solidFill>
                    <a:schemeClr val="tx1"/>
                  </a:solidFill>
                </a:ln>
                <a:solidFill>
                  <a:schemeClr val="bg1"/>
                </a:solidFill>
                <a:latin typeface="Twinkl SemiBold" pitchFamily="2" charset="0"/>
              </a:rPr>
              <a:t>bravest</a:t>
            </a:r>
          </a:p>
        </p:txBody>
      </p:sp>
      <p:sp>
        <p:nvSpPr>
          <p:cNvPr id="2" name="Rectangle 1">
            <a:extLst>
              <a:ext uri="{FF2B5EF4-FFF2-40B4-BE49-F238E27FC236}">
                <a16:creationId xmlns:a16="http://schemas.microsoft.com/office/drawing/2014/main" id="{12CF0B83-5035-2447-BEBD-37D1FCD12D89}"/>
              </a:ext>
            </a:extLst>
          </p:cNvPr>
          <p:cNvSpPr/>
          <p:nvPr/>
        </p:nvSpPr>
        <p:spPr>
          <a:xfrm>
            <a:off x="691829" y="570487"/>
            <a:ext cx="4522007" cy="2400657"/>
          </a:xfrm>
          <a:prstGeom prst="rect">
            <a:avLst/>
          </a:prstGeom>
        </p:spPr>
        <p:txBody>
          <a:bodyPr wrap="none">
            <a:spAutoFit/>
          </a:bodyPr>
          <a:lstStyle/>
          <a:p>
            <a:r>
              <a:rPr lang="en-GB" sz="15000" dirty="0">
                <a:ln w="28575">
                  <a:solidFill>
                    <a:schemeClr val="tx1"/>
                  </a:solidFill>
                </a:ln>
                <a:solidFill>
                  <a:schemeClr val="bg1"/>
                </a:solidFill>
                <a:latin typeface="Twinkl SemiBold" pitchFamily="2" charset="0"/>
              </a:rPr>
              <a:t>brave</a:t>
            </a:r>
            <a:endParaRPr lang="en-US" sz="15000" dirty="0"/>
          </a:p>
        </p:txBody>
      </p:sp>
      <p:pic>
        <p:nvPicPr>
          <p:cNvPr id="3" name="Audio 2">
            <a:hlinkClick r:id="" action="ppaction://media"/>
            <a:extLst>
              <a:ext uri="{FF2B5EF4-FFF2-40B4-BE49-F238E27FC236}">
                <a16:creationId xmlns:a16="http://schemas.microsoft.com/office/drawing/2014/main" id="{849343CD-2C9F-9E43-8498-B6F4C218ABEB}"/>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115300" y="5829300"/>
            <a:ext cx="812800" cy="812800"/>
          </a:xfrm>
          <a:prstGeom prst="rect">
            <a:avLst/>
          </a:prstGeom>
        </p:spPr>
      </p:pic>
    </p:spTree>
    <p:custDataLst>
      <p:tags r:id="rId1"/>
    </p:custDataLst>
    <p:extLst>
      <p:ext uri="{BB962C8B-B14F-4D97-AF65-F5344CB8AC3E}">
        <p14:creationId xmlns:p14="http://schemas.microsoft.com/office/powerpoint/2010/main" val="3593783456"/>
      </p:ext>
    </p:extLst>
  </p:cSld>
  <p:clrMapOvr>
    <a:masterClrMapping/>
  </p:clrMapOvr>
  <mc:AlternateContent xmlns:mc="http://schemas.openxmlformats.org/markup-compatibility/2006" xmlns:p14="http://schemas.microsoft.com/office/powerpoint/2010/main">
    <mc:Choice Requires="p14">
      <p:transition spd="slow" p14:dur="2000" advTm="11084"/>
    </mc:Choice>
    <mc:Fallback xmlns="">
      <p:transition spd="slow" advTm="110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ppt_x"/>
                                          </p:val>
                                        </p:tav>
                                        <p:tav tm="100000">
                                          <p:val>
                                            <p:strVal val="#ppt_x"/>
                                          </p:val>
                                        </p:tav>
                                      </p:tavLst>
                                    </p:anim>
                                    <p:anim calcmode="lin" valueType="num">
                                      <p:cBhvr additive="base">
                                        <p:cTn id="1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3"/>
                </p:tgtEl>
              </p:cMediaNode>
            </p:audio>
          </p:childTnLst>
        </p:cTn>
      </p:par>
    </p:tnLst>
    <p:bldLst>
      <p:bldP spid="2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6696236" y="227397"/>
            <a:ext cx="2447764" cy="504056"/>
            <a:chOff x="6696236" y="1700808"/>
            <a:chExt cx="2447764" cy="504056"/>
          </a:xfrm>
          <a:solidFill>
            <a:schemeClr val="accent6"/>
          </a:solidFill>
        </p:grpSpPr>
        <p:sp>
          <p:nvSpPr>
            <p:cNvPr id="5" name="Oval 4"/>
            <p:cNvSpPr/>
            <p:nvPr/>
          </p:nvSpPr>
          <p:spPr>
            <a:xfrm>
              <a:off x="669623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6948264" y="1700808"/>
              <a:ext cx="219573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Revisit and Review</a:t>
              </a:r>
            </a:p>
          </p:txBody>
        </p:sp>
      </p:grpSp>
      <p:pic>
        <p:nvPicPr>
          <p:cNvPr id="16" name="Picture 15">
            <a:extLst>
              <a:ext uri="{FF2B5EF4-FFF2-40B4-BE49-F238E27FC236}">
                <a16:creationId xmlns:a16="http://schemas.microsoft.com/office/drawing/2014/main" id="{2B29C963-2E35-476D-A945-C532D94E7706}"/>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7092280" y="2058988"/>
            <a:ext cx="1296988" cy="4033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Box 24">
            <a:extLst>
              <a:ext uri="{FF2B5EF4-FFF2-40B4-BE49-F238E27FC236}">
                <a16:creationId xmlns:a16="http://schemas.microsoft.com/office/drawing/2014/main" id="{FFF21931-038E-4846-96B4-054DB145BBBF}"/>
              </a:ext>
            </a:extLst>
          </p:cNvPr>
          <p:cNvSpPr txBox="1"/>
          <p:nvPr/>
        </p:nvSpPr>
        <p:spPr>
          <a:xfrm>
            <a:off x="930625" y="2647789"/>
            <a:ext cx="5453737" cy="2646878"/>
          </a:xfrm>
          <a:prstGeom prst="rect">
            <a:avLst/>
          </a:prstGeom>
          <a:noFill/>
        </p:spPr>
        <p:txBody>
          <a:bodyPr wrap="none" rtlCol="0">
            <a:spAutoFit/>
          </a:bodyPr>
          <a:lstStyle/>
          <a:p>
            <a:r>
              <a:rPr lang="en-GB" sz="16600" dirty="0">
                <a:ln w="28575">
                  <a:solidFill>
                    <a:schemeClr val="tx1"/>
                  </a:solidFill>
                </a:ln>
                <a:solidFill>
                  <a:schemeClr val="bg1"/>
                </a:solidFill>
                <a:latin typeface="Twinkl SemiBold" pitchFamily="2" charset="0"/>
              </a:rPr>
              <a:t>finest</a:t>
            </a:r>
          </a:p>
        </p:txBody>
      </p:sp>
      <p:sp>
        <p:nvSpPr>
          <p:cNvPr id="2" name="Rectangle 1">
            <a:extLst>
              <a:ext uri="{FF2B5EF4-FFF2-40B4-BE49-F238E27FC236}">
                <a16:creationId xmlns:a16="http://schemas.microsoft.com/office/drawing/2014/main" id="{15926306-37E5-364E-B8EF-1EBB3707D0B1}"/>
              </a:ext>
            </a:extLst>
          </p:cNvPr>
          <p:cNvSpPr/>
          <p:nvPr/>
        </p:nvSpPr>
        <p:spPr>
          <a:xfrm>
            <a:off x="930625" y="782122"/>
            <a:ext cx="3501280"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fine</a:t>
            </a:r>
            <a:endParaRPr lang="en-US" sz="16600" dirty="0"/>
          </a:p>
        </p:txBody>
      </p:sp>
      <p:pic>
        <p:nvPicPr>
          <p:cNvPr id="3" name="Audio 2">
            <a:hlinkClick r:id="" action="ppaction://media"/>
            <a:extLst>
              <a:ext uri="{FF2B5EF4-FFF2-40B4-BE49-F238E27FC236}">
                <a16:creationId xmlns:a16="http://schemas.microsoft.com/office/drawing/2014/main" id="{667A2004-E134-3E45-873F-E09256BA8C6C}"/>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115300" y="5829300"/>
            <a:ext cx="812800" cy="812800"/>
          </a:xfrm>
          <a:prstGeom prst="rect">
            <a:avLst/>
          </a:prstGeom>
        </p:spPr>
      </p:pic>
    </p:spTree>
    <p:custDataLst>
      <p:tags r:id="rId1"/>
    </p:custDataLst>
    <p:extLst>
      <p:ext uri="{BB962C8B-B14F-4D97-AF65-F5344CB8AC3E}">
        <p14:creationId xmlns:p14="http://schemas.microsoft.com/office/powerpoint/2010/main" val="4199858555"/>
      </p:ext>
    </p:extLst>
  </p:cSld>
  <p:clrMapOvr>
    <a:masterClrMapping/>
  </p:clrMapOvr>
  <mc:AlternateContent xmlns:mc="http://schemas.openxmlformats.org/markup-compatibility/2006" xmlns:p14="http://schemas.microsoft.com/office/powerpoint/2010/main">
    <mc:Choice Requires="p14">
      <p:transition spd="slow" p14:dur="2000" advTm="4016"/>
    </mc:Choice>
    <mc:Fallback xmlns="">
      <p:transition spd="slow" advTm="40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ppt_x"/>
                                          </p:val>
                                        </p:tav>
                                        <p:tav tm="100000">
                                          <p:val>
                                            <p:strVal val="#ppt_x"/>
                                          </p:val>
                                        </p:tav>
                                      </p:tavLst>
                                    </p:anim>
                                    <p:anim calcmode="lin" valueType="num">
                                      <p:cBhvr additive="base">
                                        <p:cTn id="1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3"/>
                </p:tgtEl>
              </p:cMediaNode>
            </p:audio>
          </p:childTnLst>
        </p:cTn>
      </p:par>
    </p:tnLst>
    <p:bldLst>
      <p:bldP spid="2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6696236" y="227397"/>
            <a:ext cx="2447764" cy="504056"/>
            <a:chOff x="6696236" y="1700808"/>
            <a:chExt cx="2447764" cy="504056"/>
          </a:xfrm>
          <a:solidFill>
            <a:schemeClr val="accent6"/>
          </a:solidFill>
        </p:grpSpPr>
        <p:sp>
          <p:nvSpPr>
            <p:cNvPr id="5" name="Oval 4"/>
            <p:cNvSpPr/>
            <p:nvPr/>
          </p:nvSpPr>
          <p:spPr>
            <a:xfrm>
              <a:off x="669623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6948264" y="1700808"/>
              <a:ext cx="219573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Revisit and Review</a:t>
              </a:r>
            </a:p>
          </p:txBody>
        </p:sp>
      </p:grpSp>
      <p:pic>
        <p:nvPicPr>
          <p:cNvPr id="16" name="Picture 15">
            <a:extLst>
              <a:ext uri="{FF2B5EF4-FFF2-40B4-BE49-F238E27FC236}">
                <a16:creationId xmlns:a16="http://schemas.microsoft.com/office/drawing/2014/main" id="{2B29C963-2E35-476D-A945-C532D94E7706}"/>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7092280" y="2058988"/>
            <a:ext cx="1296988" cy="4033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Box 24">
            <a:extLst>
              <a:ext uri="{FF2B5EF4-FFF2-40B4-BE49-F238E27FC236}">
                <a16:creationId xmlns:a16="http://schemas.microsoft.com/office/drawing/2014/main" id="{FFF21931-038E-4846-96B4-054DB145BBBF}"/>
              </a:ext>
            </a:extLst>
          </p:cNvPr>
          <p:cNvSpPr txBox="1"/>
          <p:nvPr/>
        </p:nvSpPr>
        <p:spPr>
          <a:xfrm>
            <a:off x="530782" y="2663419"/>
            <a:ext cx="6732933" cy="2646878"/>
          </a:xfrm>
          <a:prstGeom prst="rect">
            <a:avLst/>
          </a:prstGeom>
          <a:noFill/>
        </p:spPr>
        <p:txBody>
          <a:bodyPr wrap="none" rtlCol="0">
            <a:spAutoFit/>
          </a:bodyPr>
          <a:lstStyle/>
          <a:p>
            <a:r>
              <a:rPr lang="en-GB" sz="16600" dirty="0">
                <a:ln w="28575">
                  <a:solidFill>
                    <a:schemeClr val="tx1"/>
                  </a:solidFill>
                </a:ln>
                <a:solidFill>
                  <a:schemeClr val="bg1"/>
                </a:solidFill>
                <a:latin typeface="Twinkl SemiBold" pitchFamily="2" charset="0"/>
              </a:rPr>
              <a:t>largest</a:t>
            </a:r>
          </a:p>
        </p:txBody>
      </p:sp>
      <p:sp>
        <p:nvSpPr>
          <p:cNvPr id="2" name="Rectangle 1">
            <a:extLst>
              <a:ext uri="{FF2B5EF4-FFF2-40B4-BE49-F238E27FC236}">
                <a16:creationId xmlns:a16="http://schemas.microsoft.com/office/drawing/2014/main" id="{C8588C93-8D75-D048-BAAB-89A16BE658A9}"/>
              </a:ext>
            </a:extLst>
          </p:cNvPr>
          <p:cNvSpPr/>
          <p:nvPr/>
        </p:nvSpPr>
        <p:spPr>
          <a:xfrm>
            <a:off x="565546" y="479425"/>
            <a:ext cx="4449936"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large</a:t>
            </a:r>
            <a:endParaRPr lang="en-US" sz="16600" dirty="0"/>
          </a:p>
        </p:txBody>
      </p:sp>
      <p:pic>
        <p:nvPicPr>
          <p:cNvPr id="3" name="Audio 2">
            <a:hlinkClick r:id="" action="ppaction://media"/>
            <a:extLst>
              <a:ext uri="{FF2B5EF4-FFF2-40B4-BE49-F238E27FC236}">
                <a16:creationId xmlns:a16="http://schemas.microsoft.com/office/drawing/2014/main" id="{5B5D18D3-7771-7D40-A7E4-CF8756A9B5FB}"/>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115300" y="5829300"/>
            <a:ext cx="812800" cy="812800"/>
          </a:xfrm>
          <a:prstGeom prst="rect">
            <a:avLst/>
          </a:prstGeom>
        </p:spPr>
      </p:pic>
    </p:spTree>
    <p:custDataLst>
      <p:tags r:id="rId1"/>
    </p:custDataLst>
    <p:extLst>
      <p:ext uri="{BB962C8B-B14F-4D97-AF65-F5344CB8AC3E}">
        <p14:creationId xmlns:p14="http://schemas.microsoft.com/office/powerpoint/2010/main" val="2530987849"/>
      </p:ext>
    </p:extLst>
  </p:cSld>
  <p:clrMapOvr>
    <a:masterClrMapping/>
  </p:clrMapOvr>
  <mc:AlternateContent xmlns:mc="http://schemas.openxmlformats.org/markup-compatibility/2006" xmlns:p14="http://schemas.microsoft.com/office/powerpoint/2010/main">
    <mc:Choice Requires="p14">
      <p:transition spd="slow" p14:dur="2000" advTm="4389"/>
    </mc:Choice>
    <mc:Fallback xmlns="">
      <p:transition spd="slow" advTm="43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ppt_x"/>
                                          </p:val>
                                        </p:tav>
                                        <p:tav tm="100000">
                                          <p:val>
                                            <p:strVal val="#ppt_x"/>
                                          </p:val>
                                        </p:tav>
                                      </p:tavLst>
                                    </p:anim>
                                    <p:anim calcmode="lin" valueType="num">
                                      <p:cBhvr additive="base">
                                        <p:cTn id="1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3"/>
                </p:tgtEl>
              </p:cMediaNode>
            </p:audio>
          </p:childTnLst>
        </p:cTn>
      </p:par>
    </p:tnLst>
    <p:bldLst>
      <p:bldP spid="2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chemeClr val="accent6"/>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sp>
        <p:nvSpPr>
          <p:cNvPr id="7" name="Explosion 1 6"/>
          <p:cNvSpPr/>
          <p:nvPr/>
        </p:nvSpPr>
        <p:spPr>
          <a:xfrm>
            <a:off x="2479824" y="2393519"/>
            <a:ext cx="4608512" cy="4608512"/>
          </a:xfrm>
          <a:prstGeom prst="irregularSeal1">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Rounded Corners 15">
            <a:extLst>
              <a:ext uri="{FF2B5EF4-FFF2-40B4-BE49-F238E27FC236}">
                <a16:creationId xmlns:a16="http://schemas.microsoft.com/office/drawing/2014/main" id="{B3E7A0D5-36EC-4F2A-AFCF-B1CFD7242B86}"/>
              </a:ext>
            </a:extLst>
          </p:cNvPr>
          <p:cNvSpPr/>
          <p:nvPr/>
        </p:nvSpPr>
        <p:spPr>
          <a:xfrm>
            <a:off x="683569" y="980728"/>
            <a:ext cx="7840481" cy="1008112"/>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sz="2400" dirty="0">
                <a:solidFill>
                  <a:schemeClr val="tx1"/>
                </a:solidFill>
                <a:latin typeface="Twinkl" pitchFamily="50" charset="0"/>
              </a:rPr>
              <a:t>Today, we are learning to add </a:t>
            </a:r>
            <a:r>
              <a:rPr lang="en-GB" sz="2400" b="1" dirty="0">
                <a:solidFill>
                  <a:schemeClr val="tx1"/>
                </a:solidFill>
                <a:latin typeface="Twinkl" pitchFamily="50" charset="0"/>
              </a:rPr>
              <a:t>-y</a:t>
            </a:r>
            <a:r>
              <a:rPr lang="en-GB" sz="2400" dirty="0">
                <a:solidFill>
                  <a:schemeClr val="tx1"/>
                </a:solidFill>
                <a:latin typeface="Twinkl" pitchFamily="50" charset="0"/>
              </a:rPr>
              <a:t> to words ending in </a:t>
            </a:r>
            <a:r>
              <a:rPr lang="en-GB" sz="2400" b="1" dirty="0">
                <a:solidFill>
                  <a:schemeClr val="tx1"/>
                </a:solidFill>
                <a:latin typeface="Twinkl" pitchFamily="50" charset="0"/>
              </a:rPr>
              <a:t>e</a:t>
            </a:r>
            <a:r>
              <a:rPr lang="en-GB" sz="2400" dirty="0">
                <a:solidFill>
                  <a:schemeClr val="tx1"/>
                </a:solidFill>
                <a:latin typeface="Twinkl" pitchFamily="50" charset="0"/>
              </a:rPr>
              <a:t>.</a:t>
            </a:r>
          </a:p>
        </p:txBody>
      </p:sp>
      <p:pic>
        <p:nvPicPr>
          <p:cNvPr id="9" name="Picture 8"/>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483768" y="2420888"/>
            <a:ext cx="3424913" cy="4441385"/>
          </a:xfrm>
          <a:prstGeom prst="rect">
            <a:avLst/>
          </a:prstGeom>
        </p:spPr>
      </p:pic>
      <p:pic>
        <p:nvPicPr>
          <p:cNvPr id="2" name="Audio 1">
            <a:hlinkClick r:id="" action="ppaction://media"/>
            <a:extLst>
              <a:ext uri="{FF2B5EF4-FFF2-40B4-BE49-F238E27FC236}">
                <a16:creationId xmlns:a16="http://schemas.microsoft.com/office/drawing/2014/main" id="{8817C472-F8E3-7948-B153-5166EDF6D8B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383865670"/>
      </p:ext>
    </p:extLst>
  </p:cSld>
  <p:clrMapOvr>
    <a:masterClrMapping/>
  </p:clrMapOvr>
  <mc:AlternateContent xmlns:mc="http://schemas.openxmlformats.org/markup-compatibility/2006" xmlns:p14="http://schemas.microsoft.com/office/powerpoint/2010/main">
    <mc:Choice Requires="p14">
      <p:transition spd="slow" p14:dur="2000" advTm="10575"/>
    </mc:Choice>
    <mc:Fallback xmlns="">
      <p:transition spd="slow" advTm="105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48733" y="440401"/>
            <a:ext cx="8255000" cy="5994265"/>
          </a:xfrm>
          <a:prstGeom prst="roundRect">
            <a:avLst>
              <a:gd name="adj" fmla="val 3033"/>
            </a:avLst>
          </a:prstGeom>
          <a:ln w="28575">
            <a:solidFill>
              <a:schemeClr val="bg1"/>
            </a:solidFill>
          </a:ln>
        </p:spPr>
      </p:pic>
      <p:grpSp>
        <p:nvGrpSpPr>
          <p:cNvPr id="6" name="Group 5"/>
          <p:cNvGrpSpPr/>
          <p:nvPr/>
        </p:nvGrpSpPr>
        <p:grpSpPr>
          <a:xfrm>
            <a:off x="8020050" y="227397"/>
            <a:ext cx="1123947" cy="504056"/>
            <a:chOff x="8020930" y="1700808"/>
            <a:chExt cx="1159582" cy="504056"/>
          </a:xfrm>
          <a:solidFill>
            <a:schemeClr val="accent6"/>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grpSp>
        <p:nvGrpSpPr>
          <p:cNvPr id="13" name="Group 12"/>
          <p:cNvGrpSpPr/>
          <p:nvPr/>
        </p:nvGrpSpPr>
        <p:grpSpPr>
          <a:xfrm>
            <a:off x="3508735" y="1811866"/>
            <a:ext cx="1518372" cy="3877733"/>
            <a:chOff x="3508735" y="1811866"/>
            <a:chExt cx="1518372" cy="3877733"/>
          </a:xfrm>
        </p:grpSpPr>
        <p:pic>
          <p:nvPicPr>
            <p:cNvPr id="3" name="Picture 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508735" y="1811866"/>
              <a:ext cx="1518372" cy="3877733"/>
            </a:xfrm>
            <a:prstGeom prst="rect">
              <a:avLst/>
            </a:prstGeom>
          </p:spPr>
        </p:pic>
        <p:pic>
          <p:nvPicPr>
            <p:cNvPr id="11" name="Picture 10"/>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654955" y="3094900"/>
              <a:ext cx="1204912" cy="839454"/>
            </a:xfrm>
            <a:prstGeom prst="rect">
              <a:avLst/>
            </a:prstGeom>
          </p:spPr>
        </p:pic>
      </p:grpSp>
      <p:pic>
        <p:nvPicPr>
          <p:cNvPr id="15" name="Picture 14"/>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4777837" y="1807412"/>
            <a:ext cx="2215630" cy="3839854"/>
          </a:xfrm>
          <a:prstGeom prst="rect">
            <a:avLst/>
          </a:prstGeom>
        </p:spPr>
      </p:pic>
      <p:sp>
        <p:nvSpPr>
          <p:cNvPr id="10" name="Rectangle: Rounded Corners 6">
            <a:extLst>
              <a:ext uri="{FF2B5EF4-FFF2-40B4-BE49-F238E27FC236}">
                <a16:creationId xmlns:a16="http://schemas.microsoft.com/office/drawing/2014/main" id="{7E405A8F-5F55-4B27-BAFC-69257B72E5EF}"/>
              </a:ext>
            </a:extLst>
          </p:cNvPr>
          <p:cNvSpPr/>
          <p:nvPr/>
        </p:nvSpPr>
        <p:spPr>
          <a:xfrm>
            <a:off x="684213" y="4766734"/>
            <a:ext cx="7775575" cy="1549262"/>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sz="2000" dirty="0">
                <a:solidFill>
                  <a:schemeClr val="tx1"/>
                </a:solidFill>
                <a:latin typeface="Twinkl" pitchFamily="50" charset="0"/>
              </a:rPr>
              <a:t>Kit had found his ‘Jay the Alien’ book while tidying up. He and Sam had decided to go and visit Jay on his planet. Sam pulled out the magic map. As she opened it, she shouted, “Take us to visit Jay, the alien!” Sam’s bedroom began to disappear around them. </a:t>
            </a:r>
          </a:p>
        </p:txBody>
      </p:sp>
      <p:pic>
        <p:nvPicPr>
          <p:cNvPr id="7" name="Audio 6">
            <a:hlinkClick r:id="" action="ppaction://media"/>
            <a:extLst>
              <a:ext uri="{FF2B5EF4-FFF2-40B4-BE49-F238E27FC236}">
                <a16:creationId xmlns:a16="http://schemas.microsoft.com/office/drawing/2014/main" id="{3B2E3FDF-7143-004E-80AC-662FD6F99698}"/>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794602233"/>
      </p:ext>
    </p:extLst>
  </p:cSld>
  <p:clrMapOvr>
    <a:masterClrMapping/>
  </p:clrMapOvr>
  <mc:AlternateContent xmlns:mc="http://schemas.openxmlformats.org/markup-compatibility/2006" xmlns:p14="http://schemas.microsoft.com/office/powerpoint/2010/main">
    <mc:Choice Requires="p14">
      <p:transition spd="slow" p14:dur="2000" advTm="19376"/>
    </mc:Choice>
    <mc:Fallback xmlns="">
      <p:transition spd="slow" advTm="193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6988F"/>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48733" y="417443"/>
            <a:ext cx="8255000" cy="6003235"/>
          </a:xfrm>
          <a:prstGeom prst="roundRect">
            <a:avLst>
              <a:gd name="adj" fmla="val 3033"/>
            </a:avLst>
          </a:prstGeom>
          <a:ln w="28575">
            <a:solidFill>
              <a:schemeClr val="bg1"/>
            </a:solidFill>
          </a:ln>
        </p:spPr>
      </p:pic>
      <p:grpSp>
        <p:nvGrpSpPr>
          <p:cNvPr id="6" name="Group 5"/>
          <p:cNvGrpSpPr/>
          <p:nvPr/>
        </p:nvGrpSpPr>
        <p:grpSpPr>
          <a:xfrm>
            <a:off x="8020050" y="227397"/>
            <a:ext cx="1123947" cy="504056"/>
            <a:chOff x="8020930" y="1700808"/>
            <a:chExt cx="1159582" cy="504056"/>
          </a:xfrm>
          <a:solidFill>
            <a:schemeClr val="accent6"/>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sp>
        <p:nvSpPr>
          <p:cNvPr id="10" name="Rectangle: Rounded Corners 6">
            <a:extLst>
              <a:ext uri="{FF2B5EF4-FFF2-40B4-BE49-F238E27FC236}">
                <a16:creationId xmlns:a16="http://schemas.microsoft.com/office/drawing/2014/main" id="{7E405A8F-5F55-4B27-BAFC-69257B72E5EF}"/>
              </a:ext>
            </a:extLst>
          </p:cNvPr>
          <p:cNvSpPr/>
          <p:nvPr/>
        </p:nvSpPr>
        <p:spPr>
          <a:xfrm>
            <a:off x="684213" y="778934"/>
            <a:ext cx="7775575" cy="1549262"/>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sz="2000" dirty="0">
                <a:solidFill>
                  <a:schemeClr val="tx1"/>
                </a:solidFill>
                <a:latin typeface="Twinkl" pitchFamily="50" charset="0"/>
              </a:rPr>
              <a:t>Kit and Sam found themselves on Jay’s planet! “Wow!” exclaimed Kit as he looked around. “This place is out of this world!”</a:t>
            </a:r>
          </a:p>
          <a:p>
            <a:r>
              <a:rPr lang="en-GB" sz="2000" dirty="0">
                <a:solidFill>
                  <a:schemeClr val="tx1"/>
                </a:solidFill>
                <a:latin typeface="Twinkl" pitchFamily="50" charset="0"/>
              </a:rPr>
              <a:t>“It really is,” giggled Sam. “Yuck!” she said, as she moved her feet. “The floor is slimy!” </a:t>
            </a:r>
          </a:p>
        </p:txBody>
      </p:sp>
      <p:pic>
        <p:nvPicPr>
          <p:cNvPr id="9" name="Pictur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83161" y="2851693"/>
            <a:ext cx="845642" cy="2448440"/>
          </a:xfrm>
          <a:prstGeom prst="rect">
            <a:avLst/>
          </a:prstGeom>
        </p:spPr>
      </p:pic>
      <p:pic>
        <p:nvPicPr>
          <p:cNvPr id="14" name="Picture 13"/>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928944" y="2827866"/>
            <a:ext cx="981096" cy="2480733"/>
          </a:xfrm>
          <a:prstGeom prst="rect">
            <a:avLst/>
          </a:prstGeom>
        </p:spPr>
      </p:pic>
      <p:grpSp>
        <p:nvGrpSpPr>
          <p:cNvPr id="16" name="Question Button">
            <a:extLst>
              <a:ext uri="{FF2B5EF4-FFF2-40B4-BE49-F238E27FC236}">
                <a16:creationId xmlns:a16="http://schemas.microsoft.com/office/drawing/2014/main" id="{E2A64CC5-FA84-41AD-93DC-02C343F59795}"/>
              </a:ext>
            </a:extLst>
          </p:cNvPr>
          <p:cNvGrpSpPr/>
          <p:nvPr/>
        </p:nvGrpSpPr>
        <p:grpSpPr>
          <a:xfrm>
            <a:off x="7704084" y="5050992"/>
            <a:ext cx="992572" cy="999757"/>
            <a:chOff x="6804248" y="5183475"/>
            <a:chExt cx="992572" cy="999757"/>
          </a:xfrm>
        </p:grpSpPr>
        <p:pic>
          <p:nvPicPr>
            <p:cNvPr id="17" name="Picture 16">
              <a:extLst>
                <a:ext uri="{FF2B5EF4-FFF2-40B4-BE49-F238E27FC236}">
                  <a16:creationId xmlns:a16="http://schemas.microsoft.com/office/drawing/2014/main" id="{FAFD5C1D-0F72-4E8F-8C45-3E42288A96D5}"/>
                </a:ext>
              </a:extLst>
            </p:cNvPr>
            <p:cNvPicPr>
              <a:picLocks noChangeAspect="1"/>
            </p:cNvPicPr>
            <p:nvPr/>
          </p:nvPicPr>
          <p:blipFill rotWithShape="1">
            <a:blip r:embed="rId7" cstate="email">
              <a:extLst>
                <a:ext uri="{28A0092B-C50C-407E-A947-70E740481C1C}">
                  <a14:useLocalDpi xmlns:a14="http://schemas.microsoft.com/office/drawing/2010/main"/>
                </a:ext>
              </a:extLst>
            </a:blip>
            <a:srcRect t="-4076" r="-2202"/>
            <a:stretch/>
          </p:blipFill>
          <p:spPr>
            <a:xfrm>
              <a:off x="6804248" y="5517232"/>
              <a:ext cx="666000" cy="666000"/>
            </a:xfrm>
            <a:prstGeom prst="ellipse">
              <a:avLst/>
            </a:prstGeom>
            <a:solidFill>
              <a:schemeClr val="bg1"/>
            </a:solidFill>
            <a:ln w="57150">
              <a:solidFill>
                <a:srgbClr val="00938F"/>
              </a:solidFill>
            </a:ln>
          </p:spPr>
        </p:pic>
        <p:sp>
          <p:nvSpPr>
            <p:cNvPr id="18" name="TextBox 17">
              <a:extLst>
                <a:ext uri="{FF2B5EF4-FFF2-40B4-BE49-F238E27FC236}">
                  <a16:creationId xmlns:a16="http://schemas.microsoft.com/office/drawing/2014/main" id="{308F4E97-BB24-4EF2-8F9B-98609454C75F}"/>
                </a:ext>
              </a:extLst>
            </p:cNvPr>
            <p:cNvSpPr txBox="1"/>
            <p:nvPr/>
          </p:nvSpPr>
          <p:spPr>
            <a:xfrm rot="21025919">
              <a:off x="7277276" y="5183475"/>
              <a:ext cx="360040" cy="523220"/>
            </a:xfrm>
            <a:prstGeom prst="rect">
              <a:avLst/>
            </a:prstGeom>
            <a:noFill/>
          </p:spPr>
          <p:txBody>
            <a:bodyPr wrap="square" rtlCol="0">
              <a:spAutoFit/>
            </a:bodyPr>
            <a:lstStyle/>
            <a:p>
              <a:r>
                <a:rPr lang="en-GB" sz="2800" b="1" dirty="0">
                  <a:solidFill>
                    <a:srgbClr val="00938F"/>
                  </a:solidFill>
                </a:rPr>
                <a:t>?</a:t>
              </a:r>
            </a:p>
          </p:txBody>
        </p:sp>
        <p:sp>
          <p:nvSpPr>
            <p:cNvPr id="19" name="TextBox 18">
              <a:extLst>
                <a:ext uri="{FF2B5EF4-FFF2-40B4-BE49-F238E27FC236}">
                  <a16:creationId xmlns:a16="http://schemas.microsoft.com/office/drawing/2014/main" id="{805822F7-B1BF-493A-AC20-21B1E3402DAA}"/>
                </a:ext>
              </a:extLst>
            </p:cNvPr>
            <p:cNvSpPr txBox="1"/>
            <p:nvPr/>
          </p:nvSpPr>
          <p:spPr>
            <a:xfrm rot="815995">
              <a:off x="7436780" y="5327491"/>
              <a:ext cx="360040" cy="523220"/>
            </a:xfrm>
            <a:prstGeom prst="rect">
              <a:avLst/>
            </a:prstGeom>
            <a:noFill/>
          </p:spPr>
          <p:txBody>
            <a:bodyPr wrap="square" rtlCol="0">
              <a:spAutoFit/>
            </a:bodyPr>
            <a:lstStyle/>
            <a:p>
              <a:r>
                <a:rPr lang="en-GB" sz="2800" b="1" dirty="0">
                  <a:solidFill>
                    <a:srgbClr val="00938F"/>
                  </a:solidFill>
                </a:rPr>
                <a:t>?</a:t>
              </a:r>
            </a:p>
          </p:txBody>
        </p:sp>
      </p:grpSp>
      <p:sp>
        <p:nvSpPr>
          <p:cNvPr id="20" name="Kit's teaching bubble">
            <a:extLst>
              <a:ext uri="{FF2B5EF4-FFF2-40B4-BE49-F238E27FC236}">
                <a16:creationId xmlns:a16="http://schemas.microsoft.com/office/drawing/2014/main" id="{16101DE7-DFF1-4A4B-A964-B40B6A34D29E}"/>
              </a:ext>
            </a:extLst>
          </p:cNvPr>
          <p:cNvSpPr/>
          <p:nvPr/>
        </p:nvSpPr>
        <p:spPr>
          <a:xfrm>
            <a:off x="4588933" y="5411334"/>
            <a:ext cx="2726515" cy="792088"/>
          </a:xfrm>
          <a:prstGeom prst="wedgeRoundRectCallout">
            <a:avLst>
              <a:gd name="adj1" fmla="val 66831"/>
              <a:gd name="adj2" fmla="val 7906"/>
              <a:gd name="adj3" fmla="val 16667"/>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latin typeface="Twinkl" pitchFamily="50" charset="0"/>
                <a:sym typeface="Wingdings" panose="05000000000000000000" pitchFamily="2" charset="2"/>
              </a:rPr>
              <a:t>What was on the floor?</a:t>
            </a:r>
            <a:endParaRPr lang="en-GB" dirty="0">
              <a:solidFill>
                <a:schemeClr val="tx1"/>
              </a:solidFill>
              <a:latin typeface="Twinkl" pitchFamily="50" charset="0"/>
            </a:endParaRPr>
          </a:p>
        </p:txBody>
      </p:sp>
      <p:sp>
        <p:nvSpPr>
          <p:cNvPr id="21" name="Close bubble">
            <a:extLst>
              <a:ext uri="{FF2B5EF4-FFF2-40B4-BE49-F238E27FC236}">
                <a16:creationId xmlns:a16="http://schemas.microsoft.com/office/drawing/2014/main" id="{49E053F3-7445-4DA3-9C20-3ED32B633F3B}"/>
              </a:ext>
            </a:extLst>
          </p:cNvPr>
          <p:cNvSpPr/>
          <p:nvPr/>
        </p:nvSpPr>
        <p:spPr>
          <a:xfrm>
            <a:off x="4491691" y="5346343"/>
            <a:ext cx="284162" cy="28416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X</a:t>
            </a:r>
            <a:endParaRPr lang="en-GB" sz="1400" b="1" dirty="0"/>
          </a:p>
        </p:txBody>
      </p:sp>
      <p:pic>
        <p:nvPicPr>
          <p:cNvPr id="3" name="Audio 2">
            <a:hlinkClick r:id="" action="ppaction://media"/>
            <a:extLst>
              <a:ext uri="{FF2B5EF4-FFF2-40B4-BE49-F238E27FC236}">
                <a16:creationId xmlns:a16="http://schemas.microsoft.com/office/drawing/2014/main" id="{2BB47083-7BC3-084C-A42B-C138C938D662}"/>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2010464894"/>
      </p:ext>
    </p:extLst>
  </p:cSld>
  <p:clrMapOvr>
    <a:masterClrMapping/>
  </p:clrMapOvr>
  <mc:AlternateContent xmlns:mc="http://schemas.openxmlformats.org/markup-compatibility/2006" xmlns:p14="http://schemas.microsoft.com/office/powerpoint/2010/main">
    <mc:Choice Requires="p14">
      <p:transition spd="slow" p14:dur="2000" advTm="22356"/>
    </mc:Choice>
    <mc:Fallback xmlns="">
      <p:transition spd="slow" advTm="223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6"/>
                    </p:tgtEl>
                  </p:cond>
                </p:stCondLst>
                <p:endSync evt="end" delay="0">
                  <p:rtn val="all"/>
                </p:endSync>
                <p:childTnLst>
                  <p:par>
                    <p:cTn id="8" fill="hold">
                      <p:stCondLst>
                        <p:cond delay="0"/>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fade">
                                      <p:cBhvr>
                                        <p:cTn id="15" dur="500"/>
                                        <p:tgtEl>
                                          <p:spTgt spid="21"/>
                                        </p:tgtEl>
                                      </p:cBhvr>
                                    </p:animEffect>
                                  </p:childTnLst>
                                </p:cTn>
                              </p:par>
                            </p:childTnLst>
                          </p:cTn>
                        </p:par>
                      </p:childTnLst>
                    </p:cTn>
                  </p:par>
                </p:childTnLst>
              </p:cTn>
              <p:nextCondLst>
                <p:cond evt="onClick" delay="0">
                  <p:tgtEl>
                    <p:spTgt spid="16"/>
                  </p:tgtEl>
                </p:cond>
              </p:nextCondLst>
            </p:seq>
            <p:seq concurrent="1" nextAc="seek">
              <p:cTn id="16" restart="whenNotActive" fill="hold" evtFilter="cancelBubble" nodeType="interactiveSeq">
                <p:stCondLst>
                  <p:cond evt="onClick" delay="0">
                    <p:tgtEl>
                      <p:spTgt spid="21"/>
                    </p:tgtEl>
                  </p:cond>
                </p:stCondLst>
                <p:endSync evt="end" delay="0">
                  <p:rtn val="all"/>
                </p:endSync>
                <p:childTnLst>
                  <p:par>
                    <p:cTn id="17" fill="hold">
                      <p:stCondLst>
                        <p:cond delay="0"/>
                      </p:stCondLst>
                      <p:childTnLst>
                        <p:par>
                          <p:cTn id="18" fill="hold">
                            <p:stCondLst>
                              <p:cond delay="0"/>
                            </p:stCondLst>
                            <p:childTnLst>
                              <p:par>
                                <p:cTn id="19" presetID="10" presetClass="exit" presetSubtype="0" fill="hold" grpId="1" nodeType="clickEffect">
                                  <p:stCondLst>
                                    <p:cond delay="0"/>
                                  </p:stCondLst>
                                  <p:childTnLst>
                                    <p:animEffect transition="out" filter="fade">
                                      <p:cBhvr>
                                        <p:cTn id="20" dur="500"/>
                                        <p:tgtEl>
                                          <p:spTgt spid="20"/>
                                        </p:tgtEl>
                                      </p:cBhvr>
                                    </p:animEffect>
                                    <p:set>
                                      <p:cBhvr>
                                        <p:cTn id="21" dur="1" fill="hold">
                                          <p:stCondLst>
                                            <p:cond delay="499"/>
                                          </p:stCondLst>
                                        </p:cTn>
                                        <p:tgtEl>
                                          <p:spTgt spid="20"/>
                                        </p:tgtEl>
                                        <p:attrNameLst>
                                          <p:attrName>style.visibility</p:attrName>
                                        </p:attrNameLst>
                                      </p:cBhvr>
                                      <p:to>
                                        <p:strVal val="hidden"/>
                                      </p:to>
                                    </p:set>
                                  </p:childTnLst>
                                </p:cTn>
                              </p:par>
                              <p:par>
                                <p:cTn id="22" presetID="10" presetClass="exit" presetSubtype="0" fill="hold" grpId="1" nodeType="withEffect">
                                  <p:stCondLst>
                                    <p:cond delay="0"/>
                                  </p:stCondLst>
                                  <p:childTnLst>
                                    <p:animEffect transition="out" filter="fade">
                                      <p:cBhvr>
                                        <p:cTn id="23" dur="500"/>
                                        <p:tgtEl>
                                          <p:spTgt spid="21"/>
                                        </p:tgtEl>
                                      </p:cBhvr>
                                    </p:animEffect>
                                    <p:set>
                                      <p:cBhvr>
                                        <p:cTn id="24" dur="1" fill="hold">
                                          <p:stCondLst>
                                            <p:cond delay="499"/>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audio isNarration="1">
              <p:cMediaNode vol="80000" showWhenStopped="0">
                <p:cTn id="25" fill="hold" display="0">
                  <p:stCondLst>
                    <p:cond delay="indefinite"/>
                  </p:stCondLst>
                  <p:endCondLst>
                    <p:cond evt="onStopAudio" delay="0">
                      <p:tgtEl>
                        <p:sldTgt/>
                      </p:tgtEl>
                    </p:cond>
                  </p:endCondLst>
                </p:cTn>
                <p:tgtEl>
                  <p:spTgt spid="3"/>
                </p:tgtEl>
              </p:cMediaNode>
            </p:audio>
          </p:childTnLst>
        </p:cTn>
      </p:par>
    </p:tnLst>
    <p:bldLst>
      <p:bldP spid="20" grpId="0" animBg="1"/>
      <p:bldP spid="20" grpId="1" animBg="1"/>
      <p:bldP spid="21" grpId="0" animBg="1"/>
      <p:bldP spid="21"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6988F"/>
        </a:solidFill>
        <a:effectLst/>
      </p:bgPr>
    </p:bg>
    <p:spTree>
      <p:nvGrpSpPr>
        <p:cNvPr id="1" name=""/>
        <p:cNvGrpSpPr/>
        <p:nvPr/>
      </p:nvGrpSpPr>
      <p:grpSpPr>
        <a:xfrm>
          <a:off x="0" y="0"/>
          <a:ext cx="0" cy="0"/>
          <a:chOff x="0" y="0"/>
          <a:chExt cx="0" cy="0"/>
        </a:xfrm>
      </p:grpSpPr>
      <p:pic>
        <p:nvPicPr>
          <p:cNvPr id="22" name="Picture 2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48733" y="417443"/>
            <a:ext cx="8255000" cy="6003235"/>
          </a:xfrm>
          <a:prstGeom prst="roundRect">
            <a:avLst>
              <a:gd name="adj" fmla="val 3033"/>
            </a:avLst>
          </a:prstGeom>
          <a:ln w="28575">
            <a:solidFill>
              <a:schemeClr val="bg1"/>
            </a:solidFill>
          </a:ln>
        </p:spPr>
      </p:pic>
      <p:grpSp>
        <p:nvGrpSpPr>
          <p:cNvPr id="6" name="Group 5"/>
          <p:cNvGrpSpPr/>
          <p:nvPr/>
        </p:nvGrpSpPr>
        <p:grpSpPr>
          <a:xfrm>
            <a:off x="8020050" y="227397"/>
            <a:ext cx="1123947" cy="504056"/>
            <a:chOff x="8020930" y="1700808"/>
            <a:chExt cx="1159582" cy="504056"/>
          </a:xfrm>
          <a:solidFill>
            <a:schemeClr val="accent6"/>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sp>
        <p:nvSpPr>
          <p:cNvPr id="10" name="Rectangle: Rounded Corners 6">
            <a:extLst>
              <a:ext uri="{FF2B5EF4-FFF2-40B4-BE49-F238E27FC236}">
                <a16:creationId xmlns:a16="http://schemas.microsoft.com/office/drawing/2014/main" id="{7E405A8F-5F55-4B27-BAFC-69257B72E5EF}"/>
              </a:ext>
            </a:extLst>
          </p:cNvPr>
          <p:cNvSpPr/>
          <p:nvPr/>
        </p:nvSpPr>
        <p:spPr>
          <a:xfrm>
            <a:off x="684213" y="778934"/>
            <a:ext cx="7775575" cy="1549262"/>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sz="2000" dirty="0">
                <a:solidFill>
                  <a:schemeClr val="tx1"/>
                </a:solidFill>
                <a:latin typeface="Twinkl" pitchFamily="50" charset="0"/>
              </a:rPr>
              <a:t>Kit saw something shiny and sparkly at the bottom of the largest hill in the distance. “Over there!” he shouted. “Jay’s house is over there! I recognise it from my book!” They began to make their way there through the slime. </a:t>
            </a:r>
          </a:p>
        </p:txBody>
      </p:sp>
      <p:pic>
        <p:nvPicPr>
          <p:cNvPr id="3" name="Picture 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948264" y="2809420"/>
            <a:ext cx="1438403" cy="2490713"/>
          </a:xfrm>
          <a:prstGeom prst="rect">
            <a:avLst/>
          </a:prstGeom>
        </p:spPr>
      </p:pic>
      <p:pic>
        <p:nvPicPr>
          <p:cNvPr id="7" name="Picture 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938931" y="2827867"/>
            <a:ext cx="864469" cy="2497665"/>
          </a:xfrm>
          <a:prstGeom prst="rect">
            <a:avLst/>
          </a:prstGeom>
        </p:spPr>
      </p:pic>
      <p:pic>
        <p:nvPicPr>
          <p:cNvPr id="2" name="Audio 1">
            <a:hlinkClick r:id="" action="ppaction://media"/>
            <a:extLst>
              <a:ext uri="{FF2B5EF4-FFF2-40B4-BE49-F238E27FC236}">
                <a16:creationId xmlns:a16="http://schemas.microsoft.com/office/drawing/2014/main" id="{EDA1D939-CC3C-9D42-B4F9-754A8885C17A}"/>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79037140"/>
      </p:ext>
    </p:extLst>
  </p:cSld>
  <p:clrMapOvr>
    <a:masterClrMapping/>
  </p:clrMapOvr>
  <mc:AlternateContent xmlns:mc="http://schemas.openxmlformats.org/markup-compatibility/2006" xmlns:p14="http://schemas.microsoft.com/office/powerpoint/2010/main">
    <mc:Choice Requires="p14">
      <p:transition spd="slow" p14:dur="2000" advTm="18682"/>
    </mc:Choice>
    <mc:Fallback xmlns="">
      <p:transition spd="slow" advTm="186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67E7079A-C714-453E-9F5C-637321D67454}"/>
              </a:ext>
            </a:extLst>
          </p:cNvPr>
          <p:cNvSpPr/>
          <p:nvPr/>
        </p:nvSpPr>
        <p:spPr>
          <a:xfrm>
            <a:off x="3753612" y="2483969"/>
            <a:ext cx="1670650" cy="830997"/>
          </a:xfrm>
          <a:prstGeom prst="rect">
            <a:avLst/>
          </a:prstGeom>
        </p:spPr>
        <p:txBody>
          <a:bodyPr wrap="none">
            <a:spAutoFit/>
          </a:bodyPr>
          <a:lstStyle/>
          <a:p>
            <a:pPr algn="ctr"/>
            <a:r>
              <a:rPr lang="en-GB" sz="4800" dirty="0"/>
              <a:t>shin</a:t>
            </a:r>
            <a:r>
              <a:rPr lang="en-GB" sz="4800" dirty="0">
                <a:solidFill>
                  <a:srgbClr val="2DB6BC"/>
                </a:solidFill>
              </a:rPr>
              <a:t>y</a:t>
            </a:r>
          </a:p>
        </p:txBody>
      </p:sp>
      <p:sp>
        <p:nvSpPr>
          <p:cNvPr id="20" name="Rectangle 19">
            <a:extLst>
              <a:ext uri="{FF2B5EF4-FFF2-40B4-BE49-F238E27FC236}">
                <a16:creationId xmlns:a16="http://schemas.microsoft.com/office/drawing/2014/main" id="{86EE65F7-1EFA-478E-AEA6-9032E2696B73}"/>
              </a:ext>
            </a:extLst>
          </p:cNvPr>
          <p:cNvSpPr/>
          <p:nvPr/>
        </p:nvSpPr>
        <p:spPr>
          <a:xfrm>
            <a:off x="3497134" y="3420073"/>
            <a:ext cx="2183611" cy="830997"/>
          </a:xfrm>
          <a:prstGeom prst="rect">
            <a:avLst/>
          </a:prstGeom>
        </p:spPr>
        <p:txBody>
          <a:bodyPr wrap="none">
            <a:spAutoFit/>
          </a:bodyPr>
          <a:lstStyle/>
          <a:p>
            <a:pPr algn="ctr"/>
            <a:r>
              <a:rPr lang="en-GB" sz="4800" dirty="0"/>
              <a:t>sparkl</a:t>
            </a:r>
            <a:r>
              <a:rPr lang="en-GB" sz="4800" dirty="0">
                <a:solidFill>
                  <a:srgbClr val="2DB6BC"/>
                </a:solidFill>
              </a:rPr>
              <a:t>y</a:t>
            </a:r>
          </a:p>
        </p:txBody>
      </p:sp>
      <p:sp>
        <p:nvSpPr>
          <p:cNvPr id="21" name="Rectangle 20">
            <a:extLst>
              <a:ext uri="{FF2B5EF4-FFF2-40B4-BE49-F238E27FC236}">
                <a16:creationId xmlns:a16="http://schemas.microsoft.com/office/drawing/2014/main" id="{0D2B600C-8A47-4B11-86FF-2699DC3B265A}"/>
              </a:ext>
            </a:extLst>
          </p:cNvPr>
          <p:cNvSpPr/>
          <p:nvPr/>
        </p:nvSpPr>
        <p:spPr>
          <a:xfrm>
            <a:off x="3756019" y="4323809"/>
            <a:ext cx="1665841" cy="830997"/>
          </a:xfrm>
          <a:prstGeom prst="rect">
            <a:avLst/>
          </a:prstGeom>
        </p:spPr>
        <p:txBody>
          <a:bodyPr wrap="none">
            <a:spAutoFit/>
          </a:bodyPr>
          <a:lstStyle/>
          <a:p>
            <a:pPr algn="ctr"/>
            <a:r>
              <a:rPr lang="en-GB" sz="4800" dirty="0"/>
              <a:t>slim</a:t>
            </a:r>
            <a:r>
              <a:rPr lang="en-GB" sz="4800" dirty="0">
                <a:solidFill>
                  <a:srgbClr val="2DB6BC"/>
                </a:solidFill>
              </a:rPr>
              <a:t>y</a:t>
            </a:r>
          </a:p>
        </p:txBody>
      </p:sp>
      <p:grpSp>
        <p:nvGrpSpPr>
          <p:cNvPr id="6" name="Group 5"/>
          <p:cNvGrpSpPr/>
          <p:nvPr/>
        </p:nvGrpSpPr>
        <p:grpSpPr>
          <a:xfrm>
            <a:off x="8020050" y="227397"/>
            <a:ext cx="1123947" cy="504056"/>
            <a:chOff x="8020930" y="1700808"/>
            <a:chExt cx="1159582" cy="504056"/>
          </a:xfrm>
          <a:solidFill>
            <a:schemeClr val="accent6"/>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sp>
        <p:nvSpPr>
          <p:cNvPr id="9" name="Rectangle: Rounded Corners 20">
            <a:extLst>
              <a:ext uri="{FF2B5EF4-FFF2-40B4-BE49-F238E27FC236}">
                <a16:creationId xmlns:a16="http://schemas.microsoft.com/office/drawing/2014/main" id="{952826CA-6601-45AE-9934-869E8EDAD2E8}"/>
              </a:ext>
            </a:extLst>
          </p:cNvPr>
          <p:cNvSpPr/>
          <p:nvPr/>
        </p:nvSpPr>
        <p:spPr>
          <a:xfrm>
            <a:off x="684213" y="824052"/>
            <a:ext cx="7775575" cy="1165613"/>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r>
              <a:rPr lang="en-GB" dirty="0">
                <a:solidFill>
                  <a:schemeClr val="tx1"/>
                </a:solidFill>
                <a:latin typeface="Twinkl" pitchFamily="50" charset="0"/>
              </a:rPr>
              <a:t>When adding </a:t>
            </a:r>
            <a:r>
              <a:rPr lang="en-GB" b="1" dirty="0">
                <a:solidFill>
                  <a:schemeClr val="tx1"/>
                </a:solidFill>
                <a:latin typeface="Twinkl" pitchFamily="50" charset="0"/>
              </a:rPr>
              <a:t>–y </a:t>
            </a:r>
            <a:r>
              <a:rPr lang="en-GB" dirty="0">
                <a:solidFill>
                  <a:schemeClr val="tx1"/>
                </a:solidFill>
                <a:latin typeface="Twinkl" pitchFamily="50" charset="0"/>
              </a:rPr>
              <a:t>to words ending in </a:t>
            </a:r>
            <a:r>
              <a:rPr lang="en-GB" b="1" dirty="0">
                <a:solidFill>
                  <a:schemeClr val="tx1"/>
                </a:solidFill>
                <a:latin typeface="Twinkl" pitchFamily="50" charset="0"/>
              </a:rPr>
              <a:t>e</a:t>
            </a:r>
            <a:r>
              <a:rPr lang="en-GB" dirty="0">
                <a:solidFill>
                  <a:schemeClr val="tx1"/>
                </a:solidFill>
                <a:latin typeface="Twinkl" pitchFamily="50" charset="0"/>
              </a:rPr>
              <a:t>, the </a:t>
            </a:r>
            <a:r>
              <a:rPr lang="en-GB" b="1" dirty="0">
                <a:solidFill>
                  <a:schemeClr val="tx1"/>
                </a:solidFill>
                <a:latin typeface="Twinkl" pitchFamily="50" charset="0"/>
              </a:rPr>
              <a:t>e</a:t>
            </a:r>
            <a:r>
              <a:rPr lang="en-GB" dirty="0">
                <a:solidFill>
                  <a:schemeClr val="tx1"/>
                </a:solidFill>
                <a:latin typeface="Twinkl" pitchFamily="50" charset="0"/>
              </a:rPr>
              <a:t> should first be removed.</a:t>
            </a:r>
          </a:p>
          <a:p>
            <a:pPr lvl="0" algn="ctr"/>
            <a:r>
              <a:rPr lang="en-GB" dirty="0">
                <a:solidFill>
                  <a:schemeClr val="tx1"/>
                </a:solidFill>
                <a:latin typeface="Twinkl" pitchFamily="50" charset="0"/>
              </a:rPr>
              <a:t>For example:</a:t>
            </a:r>
          </a:p>
        </p:txBody>
      </p:sp>
      <p:sp>
        <p:nvSpPr>
          <p:cNvPr id="11" name="Rectangle 10">
            <a:extLst>
              <a:ext uri="{FF2B5EF4-FFF2-40B4-BE49-F238E27FC236}">
                <a16:creationId xmlns:a16="http://schemas.microsoft.com/office/drawing/2014/main" id="{67E7079A-C714-453E-9F5C-637321D67454}"/>
              </a:ext>
            </a:extLst>
          </p:cNvPr>
          <p:cNvSpPr/>
          <p:nvPr/>
        </p:nvSpPr>
        <p:spPr>
          <a:xfrm>
            <a:off x="3752606" y="2500901"/>
            <a:ext cx="1604927" cy="830997"/>
          </a:xfrm>
          <a:prstGeom prst="rect">
            <a:avLst/>
          </a:prstGeom>
        </p:spPr>
        <p:txBody>
          <a:bodyPr wrap="none">
            <a:spAutoFit/>
          </a:bodyPr>
          <a:lstStyle/>
          <a:p>
            <a:pPr algn="ctr"/>
            <a:r>
              <a:rPr lang="en-GB" sz="4800" dirty="0"/>
              <a:t>shin</a:t>
            </a:r>
            <a:r>
              <a:rPr lang="en-GB" sz="4800" dirty="0">
                <a:solidFill>
                  <a:srgbClr val="2DB6BC"/>
                </a:solidFill>
              </a:rPr>
              <a:t>e</a:t>
            </a:r>
          </a:p>
        </p:txBody>
      </p:sp>
      <p:sp>
        <p:nvSpPr>
          <p:cNvPr id="12" name="Rectangle 11">
            <a:extLst>
              <a:ext uri="{FF2B5EF4-FFF2-40B4-BE49-F238E27FC236}">
                <a16:creationId xmlns:a16="http://schemas.microsoft.com/office/drawing/2014/main" id="{86EE65F7-1EFA-478E-AEA6-9032E2696B73}"/>
              </a:ext>
            </a:extLst>
          </p:cNvPr>
          <p:cNvSpPr/>
          <p:nvPr/>
        </p:nvSpPr>
        <p:spPr>
          <a:xfrm>
            <a:off x="3496128" y="3437005"/>
            <a:ext cx="2117888" cy="830997"/>
          </a:xfrm>
          <a:prstGeom prst="rect">
            <a:avLst/>
          </a:prstGeom>
        </p:spPr>
        <p:txBody>
          <a:bodyPr wrap="none">
            <a:spAutoFit/>
          </a:bodyPr>
          <a:lstStyle/>
          <a:p>
            <a:pPr algn="ctr"/>
            <a:r>
              <a:rPr lang="en-GB" sz="4800" dirty="0"/>
              <a:t>sparkl</a:t>
            </a:r>
            <a:r>
              <a:rPr lang="en-GB" sz="4800" dirty="0">
                <a:solidFill>
                  <a:srgbClr val="2DB6BC"/>
                </a:solidFill>
              </a:rPr>
              <a:t>e</a:t>
            </a:r>
          </a:p>
        </p:txBody>
      </p:sp>
      <p:sp>
        <p:nvSpPr>
          <p:cNvPr id="13" name="Rectangle 12">
            <a:extLst>
              <a:ext uri="{FF2B5EF4-FFF2-40B4-BE49-F238E27FC236}">
                <a16:creationId xmlns:a16="http://schemas.microsoft.com/office/drawing/2014/main" id="{0D2B600C-8A47-4B11-86FF-2699DC3B265A}"/>
              </a:ext>
            </a:extLst>
          </p:cNvPr>
          <p:cNvSpPr/>
          <p:nvPr/>
        </p:nvSpPr>
        <p:spPr>
          <a:xfrm>
            <a:off x="3755013" y="4340741"/>
            <a:ext cx="1600118" cy="830997"/>
          </a:xfrm>
          <a:prstGeom prst="rect">
            <a:avLst/>
          </a:prstGeom>
        </p:spPr>
        <p:txBody>
          <a:bodyPr wrap="none">
            <a:spAutoFit/>
          </a:bodyPr>
          <a:lstStyle/>
          <a:p>
            <a:pPr algn="ctr"/>
            <a:r>
              <a:rPr lang="en-GB" sz="4800" dirty="0"/>
              <a:t>slim</a:t>
            </a:r>
            <a:r>
              <a:rPr lang="en-GB" sz="4800" dirty="0">
                <a:solidFill>
                  <a:srgbClr val="2DB6BC"/>
                </a:solidFill>
              </a:rPr>
              <a:t>e</a:t>
            </a:r>
          </a:p>
        </p:txBody>
      </p:sp>
      <p:grpSp>
        <p:nvGrpSpPr>
          <p:cNvPr id="14" name="Kit's teachings">
            <a:extLst>
              <a:ext uri="{FF2B5EF4-FFF2-40B4-BE49-F238E27FC236}">
                <a16:creationId xmlns:a16="http://schemas.microsoft.com/office/drawing/2014/main" id="{53FD0CF1-FA53-4803-8F54-925B472D4661}"/>
              </a:ext>
            </a:extLst>
          </p:cNvPr>
          <p:cNvGrpSpPr/>
          <p:nvPr/>
        </p:nvGrpSpPr>
        <p:grpSpPr>
          <a:xfrm>
            <a:off x="683568" y="5157192"/>
            <a:ext cx="4464496" cy="1008112"/>
            <a:chOff x="683568" y="5157192"/>
            <a:chExt cx="4464496" cy="1008112"/>
          </a:xfrm>
        </p:grpSpPr>
        <p:sp>
          <p:nvSpPr>
            <p:cNvPr id="15" name="Rectangle: Rounded Corners 9">
              <a:extLst>
                <a:ext uri="{FF2B5EF4-FFF2-40B4-BE49-F238E27FC236}">
                  <a16:creationId xmlns:a16="http://schemas.microsoft.com/office/drawing/2014/main" id="{949B2036-4D10-435C-8FE9-A3B284EF3966}"/>
                </a:ext>
              </a:extLst>
            </p:cNvPr>
            <p:cNvSpPr/>
            <p:nvPr/>
          </p:nvSpPr>
          <p:spPr>
            <a:xfrm>
              <a:off x="1475656" y="5517232"/>
              <a:ext cx="3672408" cy="432048"/>
            </a:xfrm>
            <a:prstGeom prst="roundRect">
              <a:avLst>
                <a:gd name="adj" fmla="val 50000"/>
              </a:avLst>
            </a:prstGeom>
            <a:solidFill>
              <a:schemeClr val="accent6"/>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latin typeface="Twinkl SemiBold" pitchFamily="2" charset="0"/>
                </a:rPr>
                <a:t>  Click me for Kit’s teaching tips!</a:t>
              </a:r>
            </a:p>
          </p:txBody>
        </p:sp>
        <p:pic>
          <p:nvPicPr>
            <p:cNvPr id="16" name="Picture 15">
              <a:extLst>
                <a:ext uri="{FF2B5EF4-FFF2-40B4-BE49-F238E27FC236}">
                  <a16:creationId xmlns:a16="http://schemas.microsoft.com/office/drawing/2014/main" id="{D63E1150-E0E9-4600-8006-0F9A404CD643}"/>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l="-15597" t="-19715" r="-15847"/>
            <a:stretch/>
          </p:blipFill>
          <p:spPr>
            <a:xfrm>
              <a:off x="683568" y="5157192"/>
              <a:ext cx="1008112" cy="1008112"/>
            </a:xfrm>
            <a:prstGeom prst="ellipse">
              <a:avLst/>
            </a:prstGeom>
            <a:solidFill>
              <a:schemeClr val="bg1"/>
            </a:solidFill>
            <a:ln w="57150">
              <a:solidFill>
                <a:schemeClr val="accent6"/>
              </a:solidFill>
            </a:ln>
          </p:spPr>
        </p:pic>
      </p:grpSp>
      <p:sp>
        <p:nvSpPr>
          <p:cNvPr id="17" name="Kit's teaching bubble">
            <a:extLst>
              <a:ext uri="{FF2B5EF4-FFF2-40B4-BE49-F238E27FC236}">
                <a16:creationId xmlns:a16="http://schemas.microsoft.com/office/drawing/2014/main" id="{4F70B4BA-A660-436F-BCC3-8151C9561A39}"/>
              </a:ext>
            </a:extLst>
          </p:cNvPr>
          <p:cNvSpPr/>
          <p:nvPr/>
        </p:nvSpPr>
        <p:spPr>
          <a:xfrm>
            <a:off x="1403647" y="4155924"/>
            <a:ext cx="5953885" cy="917676"/>
          </a:xfrm>
          <a:prstGeom prst="wedgeRoundRectCallout">
            <a:avLst>
              <a:gd name="adj1" fmla="val -50011"/>
              <a:gd name="adj2" fmla="val 116376"/>
              <a:gd name="adj3" fmla="val 16667"/>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dirty="0">
                <a:solidFill>
                  <a:schemeClr val="tx1"/>
                </a:solidFill>
                <a:latin typeface="Twinkl" pitchFamily="50" charset="0"/>
              </a:rPr>
              <a:t>Adding the suffix </a:t>
            </a:r>
            <a:r>
              <a:rPr lang="en-GB" b="1" dirty="0">
                <a:solidFill>
                  <a:schemeClr val="tx1"/>
                </a:solidFill>
                <a:latin typeface="Twinkl" pitchFamily="50" charset="0"/>
              </a:rPr>
              <a:t>–y </a:t>
            </a:r>
            <a:r>
              <a:rPr lang="en-GB" dirty="0">
                <a:solidFill>
                  <a:schemeClr val="tx1"/>
                </a:solidFill>
                <a:latin typeface="Twinkl" pitchFamily="50" charset="0"/>
              </a:rPr>
              <a:t>to a noun or verb creates an adjective. For example, ‘bone’ is a noun but adding the </a:t>
            </a:r>
            <a:r>
              <a:rPr lang="en-GB" b="1" dirty="0">
                <a:solidFill>
                  <a:schemeClr val="tx1"/>
                </a:solidFill>
                <a:latin typeface="Twinkl" pitchFamily="50" charset="0"/>
              </a:rPr>
              <a:t>–y</a:t>
            </a:r>
            <a:r>
              <a:rPr lang="en-GB" dirty="0">
                <a:solidFill>
                  <a:schemeClr val="tx1"/>
                </a:solidFill>
                <a:latin typeface="Twinkl" pitchFamily="50" charset="0"/>
              </a:rPr>
              <a:t> suffix creates ‘bony’, which is an adjective. </a:t>
            </a:r>
          </a:p>
        </p:txBody>
      </p:sp>
      <p:sp>
        <p:nvSpPr>
          <p:cNvPr id="18" name="Close bubble">
            <a:extLst>
              <a:ext uri="{FF2B5EF4-FFF2-40B4-BE49-F238E27FC236}">
                <a16:creationId xmlns:a16="http://schemas.microsoft.com/office/drawing/2014/main" id="{FD1045FB-80F3-4CA9-AD92-7BAF646FF417}"/>
              </a:ext>
            </a:extLst>
          </p:cNvPr>
          <p:cNvSpPr/>
          <p:nvPr/>
        </p:nvSpPr>
        <p:spPr>
          <a:xfrm>
            <a:off x="7176076" y="4097970"/>
            <a:ext cx="284162" cy="28416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X</a:t>
            </a:r>
            <a:endParaRPr lang="en-GB" sz="1400" b="1" dirty="0"/>
          </a:p>
        </p:txBody>
      </p:sp>
      <p:pic>
        <p:nvPicPr>
          <p:cNvPr id="2" name="Audio 1">
            <a:hlinkClick r:id="" action="ppaction://media"/>
            <a:extLst>
              <a:ext uri="{FF2B5EF4-FFF2-40B4-BE49-F238E27FC236}">
                <a16:creationId xmlns:a16="http://schemas.microsoft.com/office/drawing/2014/main" id="{1EEEF3C5-69C6-A841-B2D7-61BFB1FBE49B}"/>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115300" y="5829300"/>
            <a:ext cx="812800" cy="812800"/>
          </a:xfrm>
          <a:prstGeom prst="rect">
            <a:avLst/>
          </a:prstGeom>
        </p:spPr>
      </p:pic>
    </p:spTree>
    <p:custDataLst>
      <p:tags r:id="rId1"/>
    </p:custDataLst>
    <p:extLst>
      <p:ext uri="{BB962C8B-B14F-4D97-AF65-F5344CB8AC3E}">
        <p14:creationId xmlns:p14="http://schemas.microsoft.com/office/powerpoint/2010/main" val="1476143781"/>
      </p:ext>
    </p:extLst>
  </p:cSld>
  <p:clrMapOvr>
    <a:masterClrMapping/>
  </p:clrMapOvr>
  <mc:AlternateContent xmlns:mc="http://schemas.openxmlformats.org/markup-compatibility/2006" xmlns:p14="http://schemas.microsoft.com/office/powerpoint/2010/main">
    <mc:Choice Requires="p14">
      <p:transition spd="slow" p14:dur="2000" advTm="57396"/>
    </mc:Choice>
    <mc:Fallback xmlns="">
      <p:transition spd="slow" advTm="57396"/>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par>
                              <p:cTn id="7" fill="hold">
                                <p:stCondLst>
                                  <p:cond delay="0"/>
                                </p:stCondLst>
                                <p:childTnLst>
                                  <p:par>
                                    <p:cTn id="8" presetID="2" presetClass="entr" presetSubtype="4" fill="hold" grpId="0" nodeType="afterEffect" p14:presetBounceEnd="44000">
                                      <p:stCondLst>
                                        <p:cond delay="0"/>
                                      </p:stCondLst>
                                      <p:childTnLst>
                                        <p:set>
                                          <p:cBhvr>
                                            <p:cTn id="9" dur="1" fill="hold">
                                              <p:stCondLst>
                                                <p:cond delay="0"/>
                                              </p:stCondLst>
                                            </p:cTn>
                                            <p:tgtEl>
                                              <p:spTgt spid="11"/>
                                            </p:tgtEl>
                                            <p:attrNameLst>
                                              <p:attrName>style.visibility</p:attrName>
                                            </p:attrNameLst>
                                          </p:cBhvr>
                                          <p:to>
                                            <p:strVal val="visible"/>
                                          </p:to>
                                        </p:set>
                                        <p:anim calcmode="lin" valueType="num" p14:bounceEnd="44000">
                                          <p:cBhvr additive="base">
                                            <p:cTn id="10" dur="500" fill="hold"/>
                                            <p:tgtEl>
                                              <p:spTgt spid="11"/>
                                            </p:tgtEl>
                                            <p:attrNameLst>
                                              <p:attrName>ppt_x</p:attrName>
                                            </p:attrNameLst>
                                          </p:cBhvr>
                                          <p:tavLst>
                                            <p:tav tm="0">
                                              <p:val>
                                                <p:strVal val="#ppt_x"/>
                                              </p:val>
                                            </p:tav>
                                            <p:tav tm="100000">
                                              <p:val>
                                                <p:strVal val="#ppt_x"/>
                                              </p:val>
                                            </p:tav>
                                          </p:tavLst>
                                        </p:anim>
                                        <p:anim calcmode="lin" valueType="num" p14:bounceEnd="44000">
                                          <p:cBhvr additive="base">
                                            <p:cTn id="11" dur="500" fill="hold"/>
                                            <p:tgtEl>
                                              <p:spTgt spid="11"/>
                                            </p:tgtEl>
                                            <p:attrNameLst>
                                              <p:attrName>ppt_y</p:attrName>
                                            </p:attrNameLst>
                                          </p:cBhvr>
                                          <p:tavLst>
                                            <p:tav tm="0">
                                              <p:val>
                                                <p:strVal val="1+#ppt_h/2"/>
                                              </p:val>
                                            </p:tav>
                                            <p:tav tm="100000">
                                              <p:val>
                                                <p:strVal val="#ppt_y"/>
                                              </p:val>
                                            </p:tav>
                                          </p:tavLst>
                                        </p:anim>
                                      </p:childTnLst>
                                    </p:cTn>
                                  </p:par>
                                </p:childTnLst>
                              </p:cTn>
                            </p:par>
                            <p:par>
                              <p:cTn id="12" fill="hold">
                                <p:stCondLst>
                                  <p:cond delay="500"/>
                                </p:stCondLst>
                                <p:childTnLst>
                                  <p:par>
                                    <p:cTn id="13" presetID="2" presetClass="entr" presetSubtype="4" fill="hold" grpId="0" nodeType="afterEffect" p14:presetBounceEnd="50000">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14:bounceEnd="50000">
                                          <p:cBhvr additive="base">
                                            <p:cTn id="15" dur="500" fill="hold"/>
                                            <p:tgtEl>
                                              <p:spTgt spid="12"/>
                                            </p:tgtEl>
                                            <p:attrNameLst>
                                              <p:attrName>ppt_x</p:attrName>
                                            </p:attrNameLst>
                                          </p:cBhvr>
                                          <p:tavLst>
                                            <p:tav tm="0">
                                              <p:val>
                                                <p:strVal val="#ppt_x"/>
                                              </p:val>
                                            </p:tav>
                                            <p:tav tm="100000">
                                              <p:val>
                                                <p:strVal val="#ppt_x"/>
                                              </p:val>
                                            </p:tav>
                                          </p:tavLst>
                                        </p:anim>
                                        <p:anim calcmode="lin" valueType="num" p14:bounceEnd="50000">
                                          <p:cBhvr additive="base">
                                            <p:cTn id="16" dur="500" fill="hold"/>
                                            <p:tgtEl>
                                              <p:spTgt spid="12"/>
                                            </p:tgtEl>
                                            <p:attrNameLst>
                                              <p:attrName>ppt_y</p:attrName>
                                            </p:attrNameLst>
                                          </p:cBhvr>
                                          <p:tavLst>
                                            <p:tav tm="0">
                                              <p:val>
                                                <p:strVal val="1+#ppt_h/2"/>
                                              </p:val>
                                            </p:tav>
                                            <p:tav tm="100000">
                                              <p:val>
                                                <p:strVal val="#ppt_y"/>
                                              </p:val>
                                            </p:tav>
                                          </p:tavLst>
                                        </p:anim>
                                      </p:childTnLst>
                                    </p:cTn>
                                  </p:par>
                                </p:childTnLst>
                              </p:cTn>
                            </p:par>
                            <p:par>
                              <p:cTn id="17" fill="hold">
                                <p:stCondLst>
                                  <p:cond delay="1000"/>
                                </p:stCondLst>
                                <p:childTnLst>
                                  <p:par>
                                    <p:cTn id="18" presetID="2" presetClass="entr" presetSubtype="4" fill="hold" grpId="0" nodeType="afterEffect" p14:presetBounceEnd="50000">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14:bounceEnd="50000">
                                          <p:cBhvr additive="base">
                                            <p:cTn id="20" dur="500" fill="hold"/>
                                            <p:tgtEl>
                                              <p:spTgt spid="13"/>
                                            </p:tgtEl>
                                            <p:attrNameLst>
                                              <p:attrName>ppt_x</p:attrName>
                                            </p:attrNameLst>
                                          </p:cBhvr>
                                          <p:tavLst>
                                            <p:tav tm="0">
                                              <p:val>
                                                <p:strVal val="#ppt_x"/>
                                              </p:val>
                                            </p:tav>
                                            <p:tav tm="100000">
                                              <p:val>
                                                <p:strVal val="#ppt_x"/>
                                              </p:val>
                                            </p:tav>
                                          </p:tavLst>
                                        </p:anim>
                                        <p:anim calcmode="lin" valueType="num" p14:bounceEnd="50000">
                                          <p:cBhvr additive="base">
                                            <p:cTn id="21"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500"/>
                                            <p:tgtEl>
                                              <p:spTgt spid="19"/>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500"/>
                                            <p:tgtEl>
                                              <p:spTgt spid="20"/>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500"/>
                                            <p:tgtEl>
                                              <p:spTgt spid="21"/>
                                            </p:tgtEl>
                                          </p:cBhvr>
                                        </p:animEffect>
                                      </p:childTnLst>
                                    </p:cTn>
                                  </p:par>
                                  <p:par>
                                    <p:cTn id="33" presetID="10" presetClass="exit" presetSubtype="0" fill="hold" grpId="1" nodeType="withEffect">
                                      <p:stCondLst>
                                        <p:cond delay="0"/>
                                      </p:stCondLst>
                                      <p:childTnLst>
                                        <p:animEffect transition="out" filter="fade">
                                          <p:cBhvr>
                                            <p:cTn id="34" dur="500"/>
                                            <p:tgtEl>
                                              <p:spTgt spid="11"/>
                                            </p:tgtEl>
                                          </p:cBhvr>
                                        </p:animEffect>
                                        <p:set>
                                          <p:cBhvr>
                                            <p:cTn id="35" dur="1" fill="hold">
                                              <p:stCondLst>
                                                <p:cond delay="499"/>
                                              </p:stCondLst>
                                            </p:cTn>
                                            <p:tgtEl>
                                              <p:spTgt spid="11"/>
                                            </p:tgtEl>
                                            <p:attrNameLst>
                                              <p:attrName>style.visibility</p:attrName>
                                            </p:attrNameLst>
                                          </p:cBhvr>
                                          <p:to>
                                            <p:strVal val="hidden"/>
                                          </p:to>
                                        </p:set>
                                      </p:childTnLst>
                                    </p:cTn>
                                  </p:par>
                                  <p:par>
                                    <p:cTn id="36" presetID="10" presetClass="exit" presetSubtype="0" fill="hold" grpId="1" nodeType="withEffect">
                                      <p:stCondLst>
                                        <p:cond delay="0"/>
                                      </p:stCondLst>
                                      <p:childTnLst>
                                        <p:animEffect transition="out" filter="fade">
                                          <p:cBhvr>
                                            <p:cTn id="37" dur="500"/>
                                            <p:tgtEl>
                                              <p:spTgt spid="12"/>
                                            </p:tgtEl>
                                          </p:cBhvr>
                                        </p:animEffect>
                                        <p:set>
                                          <p:cBhvr>
                                            <p:cTn id="38" dur="1" fill="hold">
                                              <p:stCondLst>
                                                <p:cond delay="499"/>
                                              </p:stCondLst>
                                            </p:cTn>
                                            <p:tgtEl>
                                              <p:spTgt spid="12"/>
                                            </p:tgtEl>
                                            <p:attrNameLst>
                                              <p:attrName>style.visibility</p:attrName>
                                            </p:attrNameLst>
                                          </p:cBhvr>
                                          <p:to>
                                            <p:strVal val="hidden"/>
                                          </p:to>
                                        </p:set>
                                      </p:childTnLst>
                                    </p:cTn>
                                  </p:par>
                                  <p:par>
                                    <p:cTn id="39" presetID="10" presetClass="exit" presetSubtype="0" fill="hold" grpId="1" nodeType="withEffect">
                                      <p:stCondLst>
                                        <p:cond delay="0"/>
                                      </p:stCondLst>
                                      <p:childTnLst>
                                        <p:animEffect transition="out" filter="fade">
                                          <p:cBhvr>
                                            <p:cTn id="40" dur="500"/>
                                            <p:tgtEl>
                                              <p:spTgt spid="13"/>
                                            </p:tgtEl>
                                          </p:cBhvr>
                                        </p:animEffect>
                                        <p:set>
                                          <p:cBhvr>
                                            <p:cTn id="41" dur="1" fill="hold">
                                              <p:stCondLst>
                                                <p:cond delay="4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2" restart="whenNotActive" fill="hold" evtFilter="cancelBubble" nodeType="interactiveSeq">
                    <p:stCondLst>
                      <p:cond evt="onClick" delay="0">
                        <p:tgtEl>
                          <p:spTgt spid="14"/>
                        </p:tgtEl>
                      </p:cond>
                    </p:stCondLst>
                    <p:endSync evt="end" delay="0">
                      <p:rtn val="all"/>
                    </p:endSync>
                    <p:childTnLst>
                      <p:par>
                        <p:cTn id="43" fill="hold">
                          <p:stCondLst>
                            <p:cond delay="0"/>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fade">
                                          <p:cBhvr>
                                            <p:cTn id="47" dur="500"/>
                                            <p:tgtEl>
                                              <p:spTgt spid="17"/>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8"/>
                                            </p:tgtEl>
                                            <p:attrNameLst>
                                              <p:attrName>style.visibility</p:attrName>
                                            </p:attrNameLst>
                                          </p:cBhvr>
                                          <p:to>
                                            <p:strVal val="visible"/>
                                          </p:to>
                                        </p:set>
                                        <p:animEffect transition="in" filter="fade">
                                          <p:cBhvr>
                                            <p:cTn id="50" dur="500"/>
                                            <p:tgtEl>
                                              <p:spTgt spid="18"/>
                                            </p:tgtEl>
                                          </p:cBhvr>
                                        </p:animEffect>
                                      </p:childTnLst>
                                    </p:cTn>
                                  </p:par>
                                </p:childTnLst>
                              </p:cTn>
                            </p:par>
                          </p:childTnLst>
                        </p:cTn>
                      </p:par>
                    </p:childTnLst>
                  </p:cTn>
                  <p:nextCondLst>
                    <p:cond evt="onClick" delay="0">
                      <p:tgtEl>
                        <p:spTgt spid="14"/>
                      </p:tgtEl>
                    </p:cond>
                  </p:nextCondLst>
                </p:seq>
                <p:seq concurrent="1" nextAc="seek">
                  <p:cTn id="51" restart="whenNotActive" fill="hold" evtFilter="cancelBubble" nodeType="interactiveSeq">
                    <p:stCondLst>
                      <p:cond evt="onClick" delay="0">
                        <p:tgtEl>
                          <p:spTgt spid="18"/>
                        </p:tgtEl>
                      </p:cond>
                    </p:stCondLst>
                    <p:endSync evt="end" delay="0">
                      <p:rtn val="all"/>
                    </p:endSync>
                    <p:childTnLst>
                      <p:par>
                        <p:cTn id="52" fill="hold">
                          <p:stCondLst>
                            <p:cond delay="0"/>
                          </p:stCondLst>
                          <p:childTnLst>
                            <p:par>
                              <p:cTn id="53" fill="hold">
                                <p:stCondLst>
                                  <p:cond delay="0"/>
                                </p:stCondLst>
                                <p:childTnLst>
                                  <p:par>
                                    <p:cTn id="54" presetID="10" presetClass="exit" presetSubtype="0" fill="hold" grpId="1" nodeType="clickEffect">
                                      <p:stCondLst>
                                        <p:cond delay="0"/>
                                      </p:stCondLst>
                                      <p:childTnLst>
                                        <p:animEffect transition="out" filter="fade">
                                          <p:cBhvr>
                                            <p:cTn id="55" dur="500"/>
                                            <p:tgtEl>
                                              <p:spTgt spid="17"/>
                                            </p:tgtEl>
                                          </p:cBhvr>
                                        </p:animEffect>
                                        <p:set>
                                          <p:cBhvr>
                                            <p:cTn id="56" dur="1" fill="hold">
                                              <p:stCondLst>
                                                <p:cond delay="499"/>
                                              </p:stCondLst>
                                            </p:cTn>
                                            <p:tgtEl>
                                              <p:spTgt spid="17"/>
                                            </p:tgtEl>
                                            <p:attrNameLst>
                                              <p:attrName>style.visibility</p:attrName>
                                            </p:attrNameLst>
                                          </p:cBhvr>
                                          <p:to>
                                            <p:strVal val="hidden"/>
                                          </p:to>
                                        </p:set>
                                      </p:childTnLst>
                                    </p:cTn>
                                  </p:par>
                                  <p:par>
                                    <p:cTn id="57" presetID="10" presetClass="exit" presetSubtype="0" fill="hold" grpId="1" nodeType="withEffect">
                                      <p:stCondLst>
                                        <p:cond delay="0"/>
                                      </p:stCondLst>
                                      <p:childTnLst>
                                        <p:animEffect transition="out" filter="fade">
                                          <p:cBhvr>
                                            <p:cTn id="58" dur="500"/>
                                            <p:tgtEl>
                                              <p:spTgt spid="18"/>
                                            </p:tgtEl>
                                          </p:cBhvr>
                                        </p:animEffect>
                                        <p:set>
                                          <p:cBhvr>
                                            <p:cTn id="59"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audio isNarration="1">
                  <p:cMediaNode vol="80000" showWhenStopped="0">
                    <p:cTn id="60" fill="hold" display="0">
                      <p:stCondLst>
                        <p:cond delay="indefinite"/>
                      </p:stCondLst>
                      <p:endCondLst>
                        <p:cond evt="onStopAudio" delay="0">
                          <p:tgtEl>
                            <p:sldTgt/>
                          </p:tgtEl>
                        </p:cond>
                      </p:endCondLst>
                    </p:cTn>
                    <p:tgtEl>
                      <p:spTgt spid="2"/>
                    </p:tgtEl>
                  </p:cMediaNode>
                </p:audio>
              </p:childTnLst>
            </p:cTn>
          </p:par>
        </p:tnLst>
        <p:bldLst>
          <p:bldP spid="19" grpId="0"/>
          <p:bldP spid="20" grpId="0"/>
          <p:bldP spid="21" grpId="0"/>
          <p:bldP spid="11" grpId="0"/>
          <p:bldP spid="11" grpId="1"/>
          <p:bldP spid="12" grpId="0"/>
          <p:bldP spid="12" grpId="1"/>
          <p:bldP spid="13" grpId="0"/>
          <p:bldP spid="13" grpId="1"/>
          <p:bldP spid="17" grpId="0" animBg="1"/>
          <p:bldP spid="17" grpId="1" animBg="1"/>
          <p:bldP spid="18" grpId="0" animBg="1"/>
          <p:bldP spid="18"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par>
                              <p:cTn id="7" fill="hold">
                                <p:stCondLst>
                                  <p:cond delay="0"/>
                                </p:stCondLst>
                                <p:childTnLst>
                                  <p:par>
                                    <p:cTn id="8" presetID="2" presetClass="entr" presetSubtype="4" fill="hold" grpId="0" nodeType="afterEffect">
                                      <p:stCondLst>
                                        <p:cond delay="0"/>
                                      </p:stCondLst>
                                      <p:childTnLst>
                                        <p:set>
                                          <p:cBhvr>
                                            <p:cTn id="9" dur="1" fill="hold">
                                              <p:stCondLst>
                                                <p:cond delay="0"/>
                                              </p:stCondLst>
                                            </p:cTn>
                                            <p:tgtEl>
                                              <p:spTgt spid="11"/>
                                            </p:tgtEl>
                                            <p:attrNameLst>
                                              <p:attrName>style.visibility</p:attrName>
                                            </p:attrNameLst>
                                          </p:cBhvr>
                                          <p:to>
                                            <p:strVal val="visible"/>
                                          </p:to>
                                        </p:set>
                                        <p:anim calcmode="lin" valueType="num">
                                          <p:cBhvr additive="base">
                                            <p:cTn id="10" dur="500" fill="hold"/>
                                            <p:tgtEl>
                                              <p:spTgt spid="11"/>
                                            </p:tgtEl>
                                            <p:attrNameLst>
                                              <p:attrName>ppt_x</p:attrName>
                                            </p:attrNameLst>
                                          </p:cBhvr>
                                          <p:tavLst>
                                            <p:tav tm="0">
                                              <p:val>
                                                <p:strVal val="#ppt_x"/>
                                              </p:val>
                                            </p:tav>
                                            <p:tav tm="100000">
                                              <p:val>
                                                <p:strVal val="#ppt_x"/>
                                              </p:val>
                                            </p:tav>
                                          </p:tavLst>
                                        </p:anim>
                                        <p:anim calcmode="lin" valueType="num">
                                          <p:cBhvr additive="base">
                                            <p:cTn id="11" dur="500" fill="hold"/>
                                            <p:tgtEl>
                                              <p:spTgt spid="11"/>
                                            </p:tgtEl>
                                            <p:attrNameLst>
                                              <p:attrName>ppt_y</p:attrName>
                                            </p:attrNameLst>
                                          </p:cBhvr>
                                          <p:tavLst>
                                            <p:tav tm="0">
                                              <p:val>
                                                <p:strVal val="1+#ppt_h/2"/>
                                              </p:val>
                                            </p:tav>
                                            <p:tav tm="100000">
                                              <p:val>
                                                <p:strVal val="#ppt_y"/>
                                              </p:val>
                                            </p:tav>
                                          </p:tavLst>
                                        </p:anim>
                                      </p:childTnLst>
                                    </p:cTn>
                                  </p:par>
                                </p:childTnLst>
                              </p:cTn>
                            </p:par>
                            <p:par>
                              <p:cTn id="12" fill="hold">
                                <p:stCondLst>
                                  <p:cond delay="500"/>
                                </p:stCondLst>
                                <p:childTnLst>
                                  <p:par>
                                    <p:cTn id="13" presetID="2" presetClass="entr" presetSubtype="4"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ppt_x"/>
                                              </p:val>
                                            </p:tav>
                                            <p:tav tm="100000">
                                              <p:val>
                                                <p:strVal val="#ppt_x"/>
                                              </p:val>
                                            </p:tav>
                                          </p:tavLst>
                                        </p:anim>
                                        <p:anim calcmode="lin" valueType="num">
                                          <p:cBhvr additive="base">
                                            <p:cTn id="16" dur="500" fill="hold"/>
                                            <p:tgtEl>
                                              <p:spTgt spid="12"/>
                                            </p:tgtEl>
                                            <p:attrNameLst>
                                              <p:attrName>ppt_y</p:attrName>
                                            </p:attrNameLst>
                                          </p:cBhvr>
                                          <p:tavLst>
                                            <p:tav tm="0">
                                              <p:val>
                                                <p:strVal val="1+#ppt_h/2"/>
                                              </p:val>
                                            </p:tav>
                                            <p:tav tm="100000">
                                              <p:val>
                                                <p:strVal val="#ppt_y"/>
                                              </p:val>
                                            </p:tav>
                                          </p:tavLst>
                                        </p:anim>
                                      </p:childTnLst>
                                    </p:cTn>
                                  </p:par>
                                </p:childTnLst>
                              </p:cTn>
                            </p:par>
                            <p:par>
                              <p:cTn id="17" fill="hold">
                                <p:stCondLst>
                                  <p:cond delay="1000"/>
                                </p:stCondLst>
                                <p:childTnLst>
                                  <p:par>
                                    <p:cTn id="18" presetID="2" presetClass="entr" presetSubtype="4"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additive="base">
                                            <p:cTn id="20" dur="500" fill="hold"/>
                                            <p:tgtEl>
                                              <p:spTgt spid="13"/>
                                            </p:tgtEl>
                                            <p:attrNameLst>
                                              <p:attrName>ppt_x</p:attrName>
                                            </p:attrNameLst>
                                          </p:cBhvr>
                                          <p:tavLst>
                                            <p:tav tm="0">
                                              <p:val>
                                                <p:strVal val="#ppt_x"/>
                                              </p:val>
                                            </p:tav>
                                            <p:tav tm="100000">
                                              <p:val>
                                                <p:strVal val="#ppt_x"/>
                                              </p:val>
                                            </p:tav>
                                          </p:tavLst>
                                        </p:anim>
                                        <p:anim calcmode="lin" valueType="num">
                                          <p:cBhvr additive="base">
                                            <p:cTn id="21"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500"/>
                                            <p:tgtEl>
                                              <p:spTgt spid="19"/>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500"/>
                                            <p:tgtEl>
                                              <p:spTgt spid="20"/>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500"/>
                                            <p:tgtEl>
                                              <p:spTgt spid="21"/>
                                            </p:tgtEl>
                                          </p:cBhvr>
                                        </p:animEffect>
                                      </p:childTnLst>
                                    </p:cTn>
                                  </p:par>
                                  <p:par>
                                    <p:cTn id="33" presetID="10" presetClass="exit" presetSubtype="0" fill="hold" grpId="1" nodeType="withEffect">
                                      <p:stCondLst>
                                        <p:cond delay="0"/>
                                      </p:stCondLst>
                                      <p:childTnLst>
                                        <p:animEffect transition="out" filter="fade">
                                          <p:cBhvr>
                                            <p:cTn id="34" dur="500"/>
                                            <p:tgtEl>
                                              <p:spTgt spid="11"/>
                                            </p:tgtEl>
                                          </p:cBhvr>
                                        </p:animEffect>
                                        <p:set>
                                          <p:cBhvr>
                                            <p:cTn id="35" dur="1" fill="hold">
                                              <p:stCondLst>
                                                <p:cond delay="499"/>
                                              </p:stCondLst>
                                            </p:cTn>
                                            <p:tgtEl>
                                              <p:spTgt spid="11"/>
                                            </p:tgtEl>
                                            <p:attrNameLst>
                                              <p:attrName>style.visibility</p:attrName>
                                            </p:attrNameLst>
                                          </p:cBhvr>
                                          <p:to>
                                            <p:strVal val="hidden"/>
                                          </p:to>
                                        </p:set>
                                      </p:childTnLst>
                                    </p:cTn>
                                  </p:par>
                                  <p:par>
                                    <p:cTn id="36" presetID="10" presetClass="exit" presetSubtype="0" fill="hold" grpId="1" nodeType="withEffect">
                                      <p:stCondLst>
                                        <p:cond delay="0"/>
                                      </p:stCondLst>
                                      <p:childTnLst>
                                        <p:animEffect transition="out" filter="fade">
                                          <p:cBhvr>
                                            <p:cTn id="37" dur="500"/>
                                            <p:tgtEl>
                                              <p:spTgt spid="12"/>
                                            </p:tgtEl>
                                          </p:cBhvr>
                                        </p:animEffect>
                                        <p:set>
                                          <p:cBhvr>
                                            <p:cTn id="38" dur="1" fill="hold">
                                              <p:stCondLst>
                                                <p:cond delay="499"/>
                                              </p:stCondLst>
                                            </p:cTn>
                                            <p:tgtEl>
                                              <p:spTgt spid="12"/>
                                            </p:tgtEl>
                                            <p:attrNameLst>
                                              <p:attrName>style.visibility</p:attrName>
                                            </p:attrNameLst>
                                          </p:cBhvr>
                                          <p:to>
                                            <p:strVal val="hidden"/>
                                          </p:to>
                                        </p:set>
                                      </p:childTnLst>
                                    </p:cTn>
                                  </p:par>
                                  <p:par>
                                    <p:cTn id="39" presetID="10" presetClass="exit" presetSubtype="0" fill="hold" grpId="1" nodeType="withEffect">
                                      <p:stCondLst>
                                        <p:cond delay="0"/>
                                      </p:stCondLst>
                                      <p:childTnLst>
                                        <p:animEffect transition="out" filter="fade">
                                          <p:cBhvr>
                                            <p:cTn id="40" dur="500"/>
                                            <p:tgtEl>
                                              <p:spTgt spid="13"/>
                                            </p:tgtEl>
                                          </p:cBhvr>
                                        </p:animEffect>
                                        <p:set>
                                          <p:cBhvr>
                                            <p:cTn id="41" dur="1" fill="hold">
                                              <p:stCondLst>
                                                <p:cond delay="4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2" restart="whenNotActive" fill="hold" evtFilter="cancelBubble" nodeType="interactiveSeq">
                    <p:stCondLst>
                      <p:cond evt="onClick" delay="0">
                        <p:tgtEl>
                          <p:spTgt spid="14"/>
                        </p:tgtEl>
                      </p:cond>
                    </p:stCondLst>
                    <p:endSync evt="end" delay="0">
                      <p:rtn val="all"/>
                    </p:endSync>
                    <p:childTnLst>
                      <p:par>
                        <p:cTn id="43" fill="hold">
                          <p:stCondLst>
                            <p:cond delay="0"/>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fade">
                                          <p:cBhvr>
                                            <p:cTn id="47" dur="500"/>
                                            <p:tgtEl>
                                              <p:spTgt spid="17"/>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8"/>
                                            </p:tgtEl>
                                            <p:attrNameLst>
                                              <p:attrName>style.visibility</p:attrName>
                                            </p:attrNameLst>
                                          </p:cBhvr>
                                          <p:to>
                                            <p:strVal val="visible"/>
                                          </p:to>
                                        </p:set>
                                        <p:animEffect transition="in" filter="fade">
                                          <p:cBhvr>
                                            <p:cTn id="50" dur="500"/>
                                            <p:tgtEl>
                                              <p:spTgt spid="18"/>
                                            </p:tgtEl>
                                          </p:cBhvr>
                                        </p:animEffect>
                                      </p:childTnLst>
                                    </p:cTn>
                                  </p:par>
                                </p:childTnLst>
                              </p:cTn>
                            </p:par>
                          </p:childTnLst>
                        </p:cTn>
                      </p:par>
                    </p:childTnLst>
                  </p:cTn>
                  <p:nextCondLst>
                    <p:cond evt="onClick" delay="0">
                      <p:tgtEl>
                        <p:spTgt spid="14"/>
                      </p:tgtEl>
                    </p:cond>
                  </p:nextCondLst>
                </p:seq>
                <p:seq concurrent="1" nextAc="seek">
                  <p:cTn id="51" restart="whenNotActive" fill="hold" evtFilter="cancelBubble" nodeType="interactiveSeq">
                    <p:stCondLst>
                      <p:cond evt="onClick" delay="0">
                        <p:tgtEl>
                          <p:spTgt spid="18"/>
                        </p:tgtEl>
                      </p:cond>
                    </p:stCondLst>
                    <p:endSync evt="end" delay="0">
                      <p:rtn val="all"/>
                    </p:endSync>
                    <p:childTnLst>
                      <p:par>
                        <p:cTn id="52" fill="hold">
                          <p:stCondLst>
                            <p:cond delay="0"/>
                          </p:stCondLst>
                          <p:childTnLst>
                            <p:par>
                              <p:cTn id="53" fill="hold">
                                <p:stCondLst>
                                  <p:cond delay="0"/>
                                </p:stCondLst>
                                <p:childTnLst>
                                  <p:par>
                                    <p:cTn id="54" presetID="10" presetClass="exit" presetSubtype="0" fill="hold" grpId="1" nodeType="clickEffect">
                                      <p:stCondLst>
                                        <p:cond delay="0"/>
                                      </p:stCondLst>
                                      <p:childTnLst>
                                        <p:animEffect transition="out" filter="fade">
                                          <p:cBhvr>
                                            <p:cTn id="55" dur="500"/>
                                            <p:tgtEl>
                                              <p:spTgt spid="17"/>
                                            </p:tgtEl>
                                          </p:cBhvr>
                                        </p:animEffect>
                                        <p:set>
                                          <p:cBhvr>
                                            <p:cTn id="56" dur="1" fill="hold">
                                              <p:stCondLst>
                                                <p:cond delay="499"/>
                                              </p:stCondLst>
                                            </p:cTn>
                                            <p:tgtEl>
                                              <p:spTgt spid="17"/>
                                            </p:tgtEl>
                                            <p:attrNameLst>
                                              <p:attrName>style.visibility</p:attrName>
                                            </p:attrNameLst>
                                          </p:cBhvr>
                                          <p:to>
                                            <p:strVal val="hidden"/>
                                          </p:to>
                                        </p:set>
                                      </p:childTnLst>
                                    </p:cTn>
                                  </p:par>
                                  <p:par>
                                    <p:cTn id="57" presetID="10" presetClass="exit" presetSubtype="0" fill="hold" grpId="1" nodeType="withEffect">
                                      <p:stCondLst>
                                        <p:cond delay="0"/>
                                      </p:stCondLst>
                                      <p:childTnLst>
                                        <p:animEffect transition="out" filter="fade">
                                          <p:cBhvr>
                                            <p:cTn id="58" dur="500"/>
                                            <p:tgtEl>
                                              <p:spTgt spid="18"/>
                                            </p:tgtEl>
                                          </p:cBhvr>
                                        </p:animEffect>
                                        <p:set>
                                          <p:cBhvr>
                                            <p:cTn id="59"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audio isNarration="1">
                  <p:cMediaNode vol="80000" showWhenStopped="0">
                    <p:cTn id="60" fill="hold" display="0">
                      <p:stCondLst>
                        <p:cond delay="indefinite"/>
                      </p:stCondLst>
                      <p:endCondLst>
                        <p:cond evt="onStopAudio" delay="0">
                          <p:tgtEl>
                            <p:sldTgt/>
                          </p:tgtEl>
                        </p:cond>
                      </p:endCondLst>
                    </p:cTn>
                    <p:tgtEl>
                      <p:spTgt spid="2"/>
                    </p:tgtEl>
                  </p:cMediaNode>
                </p:audio>
              </p:childTnLst>
            </p:cTn>
          </p:par>
        </p:tnLst>
        <p:bldLst>
          <p:bldP spid="19" grpId="0"/>
          <p:bldP spid="20" grpId="0"/>
          <p:bldP spid="21" grpId="0"/>
          <p:bldP spid="11" grpId="0"/>
          <p:bldP spid="11" grpId="1"/>
          <p:bldP spid="12" grpId="0"/>
          <p:bldP spid="12" grpId="1"/>
          <p:bldP spid="13" grpId="0"/>
          <p:bldP spid="13" grpId="1"/>
          <p:bldP spid="17" grpId="0" animBg="1"/>
          <p:bldP spid="17" grpId="1" animBg="1"/>
          <p:bldP spid="18" grpId="0" animBg="1"/>
          <p:bldP spid="18" grpId="1" animBg="1"/>
        </p:bldLst>
      </p:timing>
    </mc:Fallback>
  </mc:AlternateContent>
  <p:extLst>
    <p:ext uri="{E180D4A7-C9FB-4DFB-919C-405C955672EB}">
      <p14:showEvtLst xmlns:p14="http://schemas.microsoft.com/office/powerpoint/2010/main">
        <p14:triggerEvt type="onClick" time="27297" objId="14"/>
        <p14:triggerEvt type="onClick" time="44233" objId="18"/>
      </p14:showEvt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chemeClr val="accent6"/>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sp>
        <p:nvSpPr>
          <p:cNvPr id="9" name="Rectangle: Rounded Corners 20">
            <a:extLst>
              <a:ext uri="{FF2B5EF4-FFF2-40B4-BE49-F238E27FC236}">
                <a16:creationId xmlns:a16="http://schemas.microsoft.com/office/drawing/2014/main" id="{952826CA-6601-45AE-9934-869E8EDAD2E8}"/>
              </a:ext>
            </a:extLst>
          </p:cNvPr>
          <p:cNvSpPr/>
          <p:nvPr/>
        </p:nvSpPr>
        <p:spPr>
          <a:xfrm>
            <a:off x="684213" y="824052"/>
            <a:ext cx="7775575" cy="1165613"/>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r>
              <a:rPr lang="en-GB" dirty="0">
                <a:solidFill>
                  <a:schemeClr val="tx1"/>
                </a:solidFill>
                <a:latin typeface="Twinkl" pitchFamily="50" charset="0"/>
              </a:rPr>
              <a:t>Can you read the </a:t>
            </a:r>
            <a:r>
              <a:rPr lang="en-GB" b="1" dirty="0">
                <a:solidFill>
                  <a:schemeClr val="tx1"/>
                </a:solidFill>
                <a:latin typeface="Twinkl" pitchFamily="50" charset="0"/>
              </a:rPr>
              <a:t>–y </a:t>
            </a:r>
            <a:r>
              <a:rPr lang="en-GB" dirty="0">
                <a:solidFill>
                  <a:schemeClr val="tx1"/>
                </a:solidFill>
                <a:latin typeface="Twinkl" pitchFamily="50" charset="0"/>
              </a:rPr>
              <a:t>words on the alien clouds as Kit and Sam are walking? Click on the slide to begin.</a:t>
            </a:r>
          </a:p>
        </p:txBody>
      </p:sp>
      <p:sp>
        <p:nvSpPr>
          <p:cNvPr id="2" name="Cloud 1"/>
          <p:cNvSpPr/>
          <p:nvPr/>
        </p:nvSpPr>
        <p:spPr>
          <a:xfrm>
            <a:off x="973667" y="2116667"/>
            <a:ext cx="3745420" cy="2607733"/>
          </a:xfrm>
          <a:prstGeom prst="cloud">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Cloud 21"/>
          <p:cNvSpPr/>
          <p:nvPr/>
        </p:nvSpPr>
        <p:spPr>
          <a:xfrm rot="11351127">
            <a:off x="4411134" y="3437467"/>
            <a:ext cx="3745420" cy="2607733"/>
          </a:xfrm>
          <a:prstGeom prst="cloud">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Audio 2">
            <a:hlinkClick r:id="" action="ppaction://media"/>
            <a:extLst>
              <a:ext uri="{FF2B5EF4-FFF2-40B4-BE49-F238E27FC236}">
                <a16:creationId xmlns:a16="http://schemas.microsoft.com/office/drawing/2014/main" id="{C76E7437-A809-F548-8E96-64270F8FABF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64382249"/>
      </p:ext>
    </p:extLst>
  </p:cSld>
  <p:clrMapOvr>
    <a:masterClrMapping/>
  </p:clrMapOvr>
  <mc:AlternateContent xmlns:mc="http://schemas.openxmlformats.org/markup-compatibility/2006" xmlns:p14="http://schemas.microsoft.com/office/powerpoint/2010/main">
    <mc:Choice Requires="p14">
      <p:transition spd="slow" p14:dur="2000" advTm="11191"/>
    </mc:Choice>
    <mc:Fallback xmlns="">
      <p:transition spd="slow" advTm="111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par>
                                <p:cTn id="7" presetID="42"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anim calcmode="lin" valueType="num">
                                      <p:cBhvr>
                                        <p:cTn id="10" dur="1000" fill="hold"/>
                                        <p:tgtEl>
                                          <p:spTgt spid="2"/>
                                        </p:tgtEl>
                                        <p:attrNameLst>
                                          <p:attrName>ppt_x</p:attrName>
                                        </p:attrNameLst>
                                      </p:cBhvr>
                                      <p:tavLst>
                                        <p:tav tm="0">
                                          <p:val>
                                            <p:strVal val="#ppt_x"/>
                                          </p:val>
                                        </p:tav>
                                        <p:tav tm="100000">
                                          <p:val>
                                            <p:strVal val="#ppt_x"/>
                                          </p:val>
                                        </p:tav>
                                      </p:tavLst>
                                    </p:anim>
                                    <p:anim calcmode="lin" valueType="num">
                                      <p:cBhvr>
                                        <p:cTn id="11" dur="1000" fill="hold"/>
                                        <p:tgtEl>
                                          <p:spTgt spid="2"/>
                                        </p:tgtEl>
                                        <p:attrNameLst>
                                          <p:attrName>ppt_y</p:attrName>
                                        </p:attrNameLst>
                                      </p:cBhvr>
                                      <p:tavLst>
                                        <p:tav tm="0">
                                          <p:val>
                                            <p:strVal val="#ppt_y+.1"/>
                                          </p:val>
                                        </p:tav>
                                        <p:tav tm="100000">
                                          <p:val>
                                            <p:strVal val="#ppt_y"/>
                                          </p:val>
                                        </p:tav>
                                      </p:tavLst>
                                    </p:anim>
                                  </p:childTnLst>
                                </p:cTn>
                              </p:par>
                              <p:par>
                                <p:cTn id="12" presetID="42" presetClass="entr" presetSubtype="0" fill="hold" grpId="0" nodeType="withEffect">
                                  <p:stCondLst>
                                    <p:cond delay="500"/>
                                  </p:stCondLst>
                                  <p:childTnLst>
                                    <p:set>
                                      <p:cBhvr>
                                        <p:cTn id="13" dur="1" fill="hold">
                                          <p:stCondLst>
                                            <p:cond delay="0"/>
                                          </p:stCondLst>
                                        </p:cTn>
                                        <p:tgtEl>
                                          <p:spTgt spid="22"/>
                                        </p:tgtEl>
                                        <p:attrNameLst>
                                          <p:attrName>style.visibility</p:attrName>
                                        </p:attrNameLst>
                                      </p:cBhvr>
                                      <p:to>
                                        <p:strVal val="visible"/>
                                      </p:to>
                                    </p:set>
                                    <p:animEffect transition="in" filter="fade">
                                      <p:cBhvr>
                                        <p:cTn id="14" dur="1000"/>
                                        <p:tgtEl>
                                          <p:spTgt spid="22"/>
                                        </p:tgtEl>
                                      </p:cBhvr>
                                    </p:animEffect>
                                    <p:anim calcmode="lin" valueType="num">
                                      <p:cBhvr>
                                        <p:cTn id="15" dur="1000" fill="hold"/>
                                        <p:tgtEl>
                                          <p:spTgt spid="22"/>
                                        </p:tgtEl>
                                        <p:attrNameLst>
                                          <p:attrName>ppt_x</p:attrName>
                                        </p:attrNameLst>
                                      </p:cBhvr>
                                      <p:tavLst>
                                        <p:tav tm="0">
                                          <p:val>
                                            <p:strVal val="#ppt_x"/>
                                          </p:val>
                                        </p:tav>
                                        <p:tav tm="100000">
                                          <p:val>
                                            <p:strVal val="#ppt_x"/>
                                          </p:val>
                                        </p:tav>
                                      </p:tavLst>
                                    </p:anim>
                                    <p:anim calcmode="lin" valueType="num">
                                      <p:cBhvr>
                                        <p:cTn id="16"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7" fill="hold" display="0">
                  <p:stCondLst>
                    <p:cond delay="indefinite"/>
                  </p:stCondLst>
                  <p:endCondLst>
                    <p:cond evt="onStopAudio" delay="0">
                      <p:tgtEl>
                        <p:sldTgt/>
                      </p:tgtEl>
                    </p:cond>
                  </p:endCondLst>
                </p:cTn>
                <p:tgtEl>
                  <p:spTgt spid="3"/>
                </p:tgtEl>
              </p:cMediaNode>
            </p:audio>
          </p:childTnLst>
        </p:cTn>
      </p:par>
    </p:tnLst>
    <p:bldLst>
      <p:bldP spid="2" grpId="0" animBg="1"/>
      <p:bldP spid="2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48733" y="417443"/>
            <a:ext cx="8255000" cy="6003235"/>
          </a:xfrm>
          <a:prstGeom prst="roundRect">
            <a:avLst>
              <a:gd name="adj" fmla="val 3033"/>
            </a:avLst>
          </a:prstGeom>
          <a:ln w="28575">
            <a:solidFill>
              <a:schemeClr val="bg1"/>
            </a:solidFill>
          </a:ln>
        </p:spPr>
      </p:pic>
      <p:grpSp>
        <p:nvGrpSpPr>
          <p:cNvPr id="6" name="Group 5"/>
          <p:cNvGrpSpPr/>
          <p:nvPr/>
        </p:nvGrpSpPr>
        <p:grpSpPr>
          <a:xfrm>
            <a:off x="8020050" y="227397"/>
            <a:ext cx="1123947" cy="504056"/>
            <a:chOff x="8020930" y="1700808"/>
            <a:chExt cx="1159582" cy="504056"/>
          </a:xfrm>
          <a:solidFill>
            <a:schemeClr val="accent6"/>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sp>
        <p:nvSpPr>
          <p:cNvPr id="9" name="Cloud 8"/>
          <p:cNvSpPr/>
          <p:nvPr/>
        </p:nvSpPr>
        <p:spPr>
          <a:xfrm>
            <a:off x="-2663963" y="736600"/>
            <a:ext cx="2607733" cy="1815623"/>
          </a:xfrm>
          <a:prstGeom prst="cloud">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slimy</a:t>
            </a:r>
          </a:p>
        </p:txBody>
      </p:sp>
      <p:sp>
        <p:nvSpPr>
          <p:cNvPr id="11" name="Cloud 10"/>
          <p:cNvSpPr/>
          <p:nvPr/>
        </p:nvSpPr>
        <p:spPr>
          <a:xfrm>
            <a:off x="-2781405" y="1610895"/>
            <a:ext cx="2607733" cy="1815623"/>
          </a:xfrm>
          <a:prstGeom prst="cloud">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sparkly</a:t>
            </a:r>
          </a:p>
        </p:txBody>
      </p:sp>
      <p:sp>
        <p:nvSpPr>
          <p:cNvPr id="12" name="Cloud 11"/>
          <p:cNvSpPr/>
          <p:nvPr/>
        </p:nvSpPr>
        <p:spPr>
          <a:xfrm>
            <a:off x="-3126311" y="688474"/>
            <a:ext cx="2607733" cy="1815623"/>
          </a:xfrm>
          <a:prstGeom prst="cloud">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noisy</a:t>
            </a:r>
          </a:p>
        </p:txBody>
      </p:sp>
      <p:sp>
        <p:nvSpPr>
          <p:cNvPr id="13" name="Cloud 12"/>
          <p:cNvSpPr/>
          <p:nvPr/>
        </p:nvSpPr>
        <p:spPr>
          <a:xfrm>
            <a:off x="-2041558" y="1659021"/>
            <a:ext cx="2607733" cy="1815623"/>
          </a:xfrm>
          <a:prstGeom prst="cloud">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shiny</a:t>
            </a:r>
          </a:p>
        </p:txBody>
      </p:sp>
      <p:pic>
        <p:nvPicPr>
          <p:cNvPr id="3" name="Audio 2">
            <a:hlinkClick r:id="" action="ppaction://media"/>
            <a:extLst>
              <a:ext uri="{FF2B5EF4-FFF2-40B4-BE49-F238E27FC236}">
                <a16:creationId xmlns:a16="http://schemas.microsoft.com/office/drawing/2014/main" id="{E5FFBDD1-B547-F142-9AB5-C99610299A3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04823873"/>
      </p:ext>
    </p:extLst>
  </p:cSld>
  <p:clrMapOvr>
    <a:masterClrMapping/>
  </p:clrMapOvr>
  <mc:AlternateContent xmlns:mc="http://schemas.openxmlformats.org/markup-compatibility/2006" xmlns:p14="http://schemas.microsoft.com/office/powerpoint/2010/main">
    <mc:Choice Requires="p14">
      <p:transition spd="slow" p14:dur="2000" advTm="13695"/>
    </mc:Choice>
    <mc:Fallback xmlns="">
      <p:transition spd="slow" advTm="136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par>
                          <p:cTn id="7" fill="hold">
                            <p:stCondLst>
                              <p:cond delay="0"/>
                            </p:stCondLst>
                            <p:childTnLst>
                              <p:par>
                                <p:cTn id="8" presetID="0" presetClass="path" presetSubtype="0" accel="50000" decel="50000" fill="hold" grpId="1" nodeType="afterEffect">
                                  <p:stCondLst>
                                    <p:cond delay="0"/>
                                  </p:stCondLst>
                                  <p:childTnLst>
                                    <p:animMotion origin="layout" path="M 1.11111E-6 -4.81481E-6 L 1.35781 -4.81481E-6 " pathEditMode="relative" rAng="0" ptsTypes="AA">
                                      <p:cBhvr>
                                        <p:cTn id="9" dur="9000" fill="hold"/>
                                        <p:tgtEl>
                                          <p:spTgt spid="9"/>
                                        </p:tgtEl>
                                        <p:attrNameLst>
                                          <p:attrName>ppt_x</p:attrName>
                                          <p:attrName>ppt_y</p:attrName>
                                        </p:attrNameLst>
                                      </p:cBhvr>
                                      <p:rCtr x="67882" y="0"/>
                                    </p:animMotion>
                                  </p:childTnLst>
                                </p:cTn>
                              </p:par>
                              <p:par>
                                <p:cTn id="10" presetID="10"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3000"/>
                                        <p:tgtEl>
                                          <p:spTgt spid="9"/>
                                        </p:tgtEl>
                                      </p:cBhvr>
                                    </p:animEffect>
                                  </p:childTnLst>
                                </p:cTn>
                              </p:par>
                              <p:par>
                                <p:cTn id="13" presetID="10" presetClass="exit" presetSubtype="0" fill="hold" grpId="2" nodeType="withEffect">
                                  <p:stCondLst>
                                    <p:cond delay="5800"/>
                                  </p:stCondLst>
                                  <p:childTnLst>
                                    <p:animEffect transition="out" filter="fade">
                                      <p:cBhvr>
                                        <p:cTn id="14" dur="3100"/>
                                        <p:tgtEl>
                                          <p:spTgt spid="9"/>
                                        </p:tgtEl>
                                      </p:cBhvr>
                                    </p:animEffect>
                                    <p:set>
                                      <p:cBhvr>
                                        <p:cTn id="15" dur="1" fill="hold">
                                          <p:stCondLst>
                                            <p:cond delay="3099"/>
                                          </p:stCondLst>
                                        </p:cTn>
                                        <p:tgtEl>
                                          <p:spTgt spid="9"/>
                                        </p:tgtEl>
                                        <p:attrNameLst>
                                          <p:attrName>style.visibility</p:attrName>
                                        </p:attrNameLst>
                                      </p:cBhvr>
                                      <p:to>
                                        <p:strVal val="hidden"/>
                                      </p:to>
                                    </p:set>
                                  </p:childTnLst>
                                </p:cTn>
                              </p:par>
                              <p:par>
                                <p:cTn id="16" presetID="0" presetClass="path" presetSubtype="0" accel="50000" decel="50000" fill="hold" grpId="1" nodeType="withEffect">
                                  <p:stCondLst>
                                    <p:cond delay="5800"/>
                                  </p:stCondLst>
                                  <p:childTnLst>
                                    <p:animMotion origin="layout" path="M -1.66667E-6 3.7037E-7 L 1.35781 3.7037E-7 " pathEditMode="relative" rAng="0" ptsTypes="AA">
                                      <p:cBhvr>
                                        <p:cTn id="17" dur="9000" fill="hold"/>
                                        <p:tgtEl>
                                          <p:spTgt spid="11"/>
                                        </p:tgtEl>
                                        <p:attrNameLst>
                                          <p:attrName>ppt_x</p:attrName>
                                          <p:attrName>ppt_y</p:attrName>
                                        </p:attrNameLst>
                                      </p:cBhvr>
                                      <p:rCtr x="67882" y="0"/>
                                    </p:animMotion>
                                  </p:childTnLst>
                                </p:cTn>
                              </p:par>
                              <p:par>
                                <p:cTn id="18" presetID="10" presetClass="entr" presetSubtype="0" fill="hold" grpId="0" nodeType="withEffect">
                                  <p:stCondLst>
                                    <p:cond delay="590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3000"/>
                                        <p:tgtEl>
                                          <p:spTgt spid="11"/>
                                        </p:tgtEl>
                                      </p:cBhvr>
                                    </p:animEffect>
                                  </p:childTnLst>
                                </p:cTn>
                              </p:par>
                              <p:par>
                                <p:cTn id="21" presetID="10" presetClass="exit" presetSubtype="0" fill="hold" grpId="2" nodeType="withEffect">
                                  <p:stCondLst>
                                    <p:cond delay="11800"/>
                                  </p:stCondLst>
                                  <p:childTnLst>
                                    <p:animEffect transition="out" filter="fade">
                                      <p:cBhvr>
                                        <p:cTn id="22" dur="3100"/>
                                        <p:tgtEl>
                                          <p:spTgt spid="11"/>
                                        </p:tgtEl>
                                      </p:cBhvr>
                                    </p:animEffect>
                                    <p:set>
                                      <p:cBhvr>
                                        <p:cTn id="23" dur="1" fill="hold">
                                          <p:stCondLst>
                                            <p:cond delay="3099"/>
                                          </p:stCondLst>
                                        </p:cTn>
                                        <p:tgtEl>
                                          <p:spTgt spid="11"/>
                                        </p:tgtEl>
                                        <p:attrNameLst>
                                          <p:attrName>style.visibility</p:attrName>
                                        </p:attrNameLst>
                                      </p:cBhvr>
                                      <p:to>
                                        <p:strVal val="hidden"/>
                                      </p:to>
                                    </p:set>
                                  </p:childTnLst>
                                </p:cTn>
                              </p:par>
                              <p:par>
                                <p:cTn id="24" presetID="0" presetClass="path" presetSubtype="0" accel="50000" decel="50000" fill="hold" grpId="1" nodeType="withEffect">
                                  <p:stCondLst>
                                    <p:cond delay="11800"/>
                                  </p:stCondLst>
                                  <p:childTnLst>
                                    <p:animMotion origin="layout" path="M -4.44444E-6 1.11111E-6 L 1.35782 1.11111E-6 " pathEditMode="relative" rAng="0" ptsTypes="AA">
                                      <p:cBhvr>
                                        <p:cTn id="25" dur="9000" fill="hold"/>
                                        <p:tgtEl>
                                          <p:spTgt spid="12"/>
                                        </p:tgtEl>
                                        <p:attrNameLst>
                                          <p:attrName>ppt_x</p:attrName>
                                          <p:attrName>ppt_y</p:attrName>
                                        </p:attrNameLst>
                                      </p:cBhvr>
                                      <p:rCtr x="67882" y="0"/>
                                    </p:animMotion>
                                  </p:childTnLst>
                                </p:cTn>
                              </p:par>
                              <p:par>
                                <p:cTn id="26" presetID="10" presetClass="entr" presetSubtype="0" fill="hold" grpId="0" nodeType="withEffect">
                                  <p:stCondLst>
                                    <p:cond delay="1180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3000"/>
                                        <p:tgtEl>
                                          <p:spTgt spid="12"/>
                                        </p:tgtEl>
                                      </p:cBhvr>
                                    </p:animEffect>
                                  </p:childTnLst>
                                </p:cTn>
                              </p:par>
                              <p:par>
                                <p:cTn id="29" presetID="10" presetClass="exit" presetSubtype="0" fill="hold" grpId="2" nodeType="withEffect">
                                  <p:stCondLst>
                                    <p:cond delay="17900"/>
                                  </p:stCondLst>
                                  <p:childTnLst>
                                    <p:animEffect transition="out" filter="fade">
                                      <p:cBhvr>
                                        <p:cTn id="30" dur="3100"/>
                                        <p:tgtEl>
                                          <p:spTgt spid="12"/>
                                        </p:tgtEl>
                                      </p:cBhvr>
                                    </p:animEffect>
                                    <p:set>
                                      <p:cBhvr>
                                        <p:cTn id="31" dur="1" fill="hold">
                                          <p:stCondLst>
                                            <p:cond delay="3099"/>
                                          </p:stCondLst>
                                        </p:cTn>
                                        <p:tgtEl>
                                          <p:spTgt spid="12"/>
                                        </p:tgtEl>
                                        <p:attrNameLst>
                                          <p:attrName>style.visibility</p:attrName>
                                        </p:attrNameLst>
                                      </p:cBhvr>
                                      <p:to>
                                        <p:strVal val="hidden"/>
                                      </p:to>
                                    </p:set>
                                  </p:childTnLst>
                                </p:cTn>
                              </p:par>
                              <p:par>
                                <p:cTn id="32" presetID="0" presetClass="path" presetSubtype="0" accel="50000" decel="50000" fill="hold" grpId="1" nodeType="withEffect">
                                  <p:stCondLst>
                                    <p:cond delay="17900"/>
                                  </p:stCondLst>
                                  <p:childTnLst>
                                    <p:animMotion origin="layout" path="M -1.38889E-6 -7.40741E-7 L 1.35781 -7.40741E-7 " pathEditMode="relative" rAng="0" ptsTypes="AA">
                                      <p:cBhvr>
                                        <p:cTn id="33" dur="9000" fill="hold"/>
                                        <p:tgtEl>
                                          <p:spTgt spid="13"/>
                                        </p:tgtEl>
                                        <p:attrNameLst>
                                          <p:attrName>ppt_x</p:attrName>
                                          <p:attrName>ppt_y</p:attrName>
                                        </p:attrNameLst>
                                      </p:cBhvr>
                                      <p:rCtr x="67882" y="0"/>
                                    </p:animMotion>
                                  </p:childTnLst>
                                </p:cTn>
                              </p:par>
                              <p:par>
                                <p:cTn id="34" presetID="10" presetClass="entr" presetSubtype="0" fill="hold" grpId="0" nodeType="withEffect">
                                  <p:stCondLst>
                                    <p:cond delay="1790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3000"/>
                                        <p:tgtEl>
                                          <p:spTgt spid="13"/>
                                        </p:tgtEl>
                                      </p:cBhvr>
                                    </p:animEffect>
                                  </p:childTnLst>
                                </p:cTn>
                              </p:par>
                              <p:par>
                                <p:cTn id="37" presetID="10" presetClass="exit" presetSubtype="0" fill="hold" grpId="2" nodeType="withEffect">
                                  <p:stCondLst>
                                    <p:cond delay="24100"/>
                                  </p:stCondLst>
                                  <p:childTnLst>
                                    <p:animEffect transition="out" filter="fade">
                                      <p:cBhvr>
                                        <p:cTn id="38" dur="3100"/>
                                        <p:tgtEl>
                                          <p:spTgt spid="13"/>
                                        </p:tgtEl>
                                      </p:cBhvr>
                                    </p:animEffect>
                                    <p:set>
                                      <p:cBhvr>
                                        <p:cTn id="39" dur="1" fill="hold">
                                          <p:stCondLst>
                                            <p:cond delay="30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0" fill="hold" display="0">
                  <p:stCondLst>
                    <p:cond delay="indefinite"/>
                  </p:stCondLst>
                  <p:endCondLst>
                    <p:cond evt="onStopAudio" delay="0">
                      <p:tgtEl>
                        <p:sldTgt/>
                      </p:tgtEl>
                    </p:cond>
                  </p:endCondLst>
                </p:cTn>
                <p:tgtEl>
                  <p:spTgt spid="3"/>
                </p:tgtEl>
              </p:cMediaNode>
            </p:audio>
          </p:childTnLst>
        </p:cTn>
      </p:par>
    </p:tnLst>
    <p:bldLst>
      <p:bldP spid="9" grpId="0" animBg="1"/>
      <p:bldP spid="9" grpId="1" animBg="1"/>
      <p:bldP spid="9" grpId="2" animBg="1"/>
      <p:bldP spid="11" grpId="0" animBg="1"/>
      <p:bldP spid="11" grpId="1" animBg="1"/>
      <p:bldP spid="11" grpId="2" animBg="1"/>
      <p:bldP spid="12" grpId="0" animBg="1"/>
      <p:bldP spid="12" grpId="1" animBg="1"/>
      <p:bldP spid="12" grpId="2" animBg="1"/>
      <p:bldP spid="13" grpId="0" animBg="1"/>
      <p:bldP spid="13" grpId="1" animBg="1"/>
      <p:bldP spid="13" grpId="2"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7776356" y="227397"/>
            <a:ext cx="1367644" cy="504056"/>
            <a:chOff x="7776356" y="1700808"/>
            <a:chExt cx="1367644" cy="504056"/>
          </a:xfrm>
          <a:solidFill>
            <a:schemeClr val="accent6"/>
          </a:solidFill>
        </p:grpSpPr>
        <p:sp>
          <p:nvSpPr>
            <p:cNvPr id="9" name="Oval 8"/>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Practise</a:t>
              </a:r>
            </a:p>
          </p:txBody>
        </p:sp>
      </p:grpSp>
      <p:sp>
        <p:nvSpPr>
          <p:cNvPr id="7" name="Title 1"/>
          <p:cNvSpPr>
            <a:spLocks noGrp="1"/>
          </p:cNvSpPr>
          <p:nvPr>
            <p:ph type="title"/>
          </p:nvPr>
        </p:nvSpPr>
        <p:spPr>
          <a:xfrm>
            <a:off x="457200" y="479425"/>
            <a:ext cx="8220075" cy="993775"/>
          </a:xfrm>
        </p:spPr>
        <p:txBody>
          <a:bodyPr/>
          <a:lstStyle/>
          <a:p>
            <a:pPr eaLnBrk="1" hangingPunct="1"/>
            <a:r>
              <a:rPr lang="en-GB" altLang="en-US" dirty="0"/>
              <a:t>Alien Planet Rocks</a:t>
            </a:r>
          </a:p>
        </p:txBody>
      </p:sp>
      <p:sp>
        <p:nvSpPr>
          <p:cNvPr id="11" name="Rectangle: Rounded Corners 15">
            <a:extLst>
              <a:ext uri="{FF2B5EF4-FFF2-40B4-BE49-F238E27FC236}">
                <a16:creationId xmlns:a16="http://schemas.microsoft.com/office/drawing/2014/main" id="{B3E7A0D5-36EC-4F2A-AFCF-B1CFD7242B86}"/>
              </a:ext>
            </a:extLst>
          </p:cNvPr>
          <p:cNvSpPr/>
          <p:nvPr/>
        </p:nvSpPr>
        <p:spPr>
          <a:xfrm>
            <a:off x="711200" y="1461688"/>
            <a:ext cx="7721601" cy="1620179"/>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sz="2000" dirty="0">
                <a:solidFill>
                  <a:schemeClr val="tx1"/>
                </a:solidFill>
                <a:latin typeface="Twinkl" pitchFamily="50" charset="0"/>
              </a:rPr>
              <a:t>Kit and Sam stop to look at some of the alien rocks. They look like they have </a:t>
            </a:r>
            <a:r>
              <a:rPr lang="en-GB" sz="2000" b="1" dirty="0">
                <a:solidFill>
                  <a:schemeClr val="tx1"/>
                </a:solidFill>
                <a:latin typeface="Twinkl" pitchFamily="50" charset="0"/>
              </a:rPr>
              <a:t>–y </a:t>
            </a:r>
            <a:r>
              <a:rPr lang="en-GB" sz="2000" dirty="0">
                <a:solidFill>
                  <a:schemeClr val="tx1"/>
                </a:solidFill>
                <a:latin typeface="Twinkl" pitchFamily="50" charset="0"/>
              </a:rPr>
              <a:t>words written on them but some of the letters are missing. Can you help Kit and Sam to work out what they say? </a:t>
            </a:r>
          </a:p>
        </p:txBody>
      </p:sp>
      <p:pic>
        <p:nvPicPr>
          <p:cNvPr id="3" name="Pictur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534478" y="3458816"/>
            <a:ext cx="3788543" cy="2547309"/>
          </a:xfrm>
          <a:prstGeom prst="rect">
            <a:avLst/>
          </a:prstGeom>
        </p:spPr>
      </p:pic>
      <p:pic>
        <p:nvPicPr>
          <p:cNvPr id="2" name="Audio 1">
            <a:hlinkClick r:id="" action="ppaction://media"/>
            <a:extLst>
              <a:ext uri="{FF2B5EF4-FFF2-40B4-BE49-F238E27FC236}">
                <a16:creationId xmlns:a16="http://schemas.microsoft.com/office/drawing/2014/main" id="{6635071B-9DF5-6B40-AE30-CE59E6659C7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2182773819"/>
      </p:ext>
    </p:extLst>
  </p:cSld>
  <p:clrMapOvr>
    <a:masterClrMapping/>
  </p:clrMapOvr>
  <mc:AlternateContent xmlns:mc="http://schemas.openxmlformats.org/markup-compatibility/2006" xmlns:p14="http://schemas.microsoft.com/office/powerpoint/2010/main">
    <mc:Choice Requires="p14">
      <p:transition spd="slow" p14:dur="2000" advTm="13839"/>
    </mc:Choice>
    <mc:Fallback xmlns="">
      <p:transition spd="slow" advTm="138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Explosion 2 23"/>
          <p:cNvSpPr/>
          <p:nvPr/>
        </p:nvSpPr>
        <p:spPr>
          <a:xfrm rot="2024099">
            <a:off x="1659836" y="139148"/>
            <a:ext cx="5893904" cy="5893904"/>
          </a:xfrm>
          <a:prstGeom prst="irregularSeal2">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 name="Group 7"/>
          <p:cNvGrpSpPr/>
          <p:nvPr/>
        </p:nvGrpSpPr>
        <p:grpSpPr>
          <a:xfrm>
            <a:off x="7776356" y="227397"/>
            <a:ext cx="1367644" cy="504056"/>
            <a:chOff x="7776356" y="1700808"/>
            <a:chExt cx="1367644" cy="504056"/>
          </a:xfrm>
          <a:solidFill>
            <a:schemeClr val="accent6"/>
          </a:solidFill>
        </p:grpSpPr>
        <p:sp>
          <p:nvSpPr>
            <p:cNvPr id="9" name="Oval 8"/>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Practise</a:t>
              </a:r>
            </a:p>
          </p:txBody>
        </p:sp>
      </p:grpSp>
      <p:pic>
        <p:nvPicPr>
          <p:cNvPr id="3" name="Pictur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918252" y="1093304"/>
            <a:ext cx="4989444" cy="3354761"/>
          </a:xfrm>
          <a:prstGeom prst="rect">
            <a:avLst/>
          </a:prstGeom>
        </p:spPr>
      </p:pic>
      <p:sp>
        <p:nvSpPr>
          <p:cNvPr id="4" name="TextBox 3"/>
          <p:cNvSpPr txBox="1"/>
          <p:nvPr/>
        </p:nvSpPr>
        <p:spPr>
          <a:xfrm>
            <a:off x="2604053" y="1977886"/>
            <a:ext cx="4005469" cy="1862048"/>
          </a:xfrm>
          <a:prstGeom prst="rect">
            <a:avLst/>
          </a:prstGeom>
          <a:noFill/>
        </p:spPr>
        <p:txBody>
          <a:bodyPr wrap="square" rtlCol="0">
            <a:spAutoFit/>
          </a:bodyPr>
          <a:lstStyle/>
          <a:p>
            <a:r>
              <a:rPr lang="en-GB" sz="11500" b="1" dirty="0">
                <a:ln>
                  <a:solidFill>
                    <a:schemeClr val="tx1"/>
                  </a:solidFill>
                </a:ln>
                <a:solidFill>
                  <a:schemeClr val="bg1"/>
                </a:solidFill>
              </a:rPr>
              <a:t>shin_</a:t>
            </a:r>
          </a:p>
        </p:txBody>
      </p:sp>
      <p:grpSp>
        <p:nvGrpSpPr>
          <p:cNvPr id="13" name="i"/>
          <p:cNvGrpSpPr/>
          <p:nvPr/>
        </p:nvGrpSpPr>
        <p:grpSpPr>
          <a:xfrm>
            <a:off x="834887" y="4844534"/>
            <a:ext cx="1480930" cy="1446550"/>
            <a:chOff x="2037522" y="4844534"/>
            <a:chExt cx="1480930" cy="1446550"/>
          </a:xfrm>
        </p:grpSpPr>
        <p:sp>
          <p:nvSpPr>
            <p:cNvPr id="6" name="Rounded Rectangle 5"/>
            <p:cNvSpPr/>
            <p:nvPr/>
          </p:nvSpPr>
          <p:spPr>
            <a:xfrm>
              <a:off x="2037522" y="4929808"/>
              <a:ext cx="1480930" cy="1292087"/>
            </a:xfrm>
            <a:prstGeom prst="roundRect">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600" b="1" dirty="0">
                <a:ln>
                  <a:solidFill>
                    <a:schemeClr val="tx1"/>
                  </a:solidFill>
                </a:ln>
                <a:solidFill>
                  <a:schemeClr val="bg1"/>
                </a:solidFill>
              </a:endParaRPr>
            </a:p>
          </p:txBody>
        </p:sp>
        <p:sp>
          <p:nvSpPr>
            <p:cNvPr id="12" name="Rectangle 11"/>
            <p:cNvSpPr/>
            <p:nvPr/>
          </p:nvSpPr>
          <p:spPr>
            <a:xfrm>
              <a:off x="2485283" y="4844534"/>
              <a:ext cx="535723" cy="1446550"/>
            </a:xfrm>
            <a:prstGeom prst="rect">
              <a:avLst/>
            </a:prstGeom>
          </p:spPr>
          <p:txBody>
            <a:bodyPr wrap="none">
              <a:spAutoFit/>
            </a:bodyPr>
            <a:lstStyle/>
            <a:p>
              <a:pPr algn="ctr"/>
              <a:r>
                <a:rPr lang="en-GB" sz="8800" b="1" dirty="0" err="1">
                  <a:ln>
                    <a:solidFill>
                      <a:schemeClr val="tx1"/>
                    </a:solidFill>
                  </a:ln>
                  <a:solidFill>
                    <a:schemeClr val="bg1"/>
                  </a:solidFill>
                </a:rPr>
                <a:t>i</a:t>
              </a:r>
              <a:endParaRPr lang="en-GB" sz="8800" b="1" dirty="0">
                <a:ln>
                  <a:solidFill>
                    <a:schemeClr val="tx1"/>
                  </a:solidFill>
                </a:ln>
                <a:solidFill>
                  <a:schemeClr val="bg1"/>
                </a:solidFill>
              </a:endParaRPr>
            </a:p>
          </p:txBody>
        </p:sp>
      </p:grpSp>
      <p:grpSp>
        <p:nvGrpSpPr>
          <p:cNvPr id="14" name="y"/>
          <p:cNvGrpSpPr/>
          <p:nvPr/>
        </p:nvGrpSpPr>
        <p:grpSpPr>
          <a:xfrm>
            <a:off x="2842591" y="4678882"/>
            <a:ext cx="1480930" cy="1546326"/>
            <a:chOff x="2037522" y="4675569"/>
            <a:chExt cx="1480930" cy="1546326"/>
          </a:xfrm>
        </p:grpSpPr>
        <p:sp>
          <p:nvSpPr>
            <p:cNvPr id="15" name="Rounded Rectangle 14"/>
            <p:cNvSpPr/>
            <p:nvPr/>
          </p:nvSpPr>
          <p:spPr>
            <a:xfrm>
              <a:off x="2037522" y="4929808"/>
              <a:ext cx="1480930" cy="1292087"/>
            </a:xfrm>
            <a:prstGeom prst="roundRect">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600" b="1" dirty="0">
                <a:ln>
                  <a:solidFill>
                    <a:schemeClr val="tx1"/>
                  </a:solidFill>
                </a:ln>
                <a:solidFill>
                  <a:schemeClr val="bg1"/>
                </a:solidFill>
              </a:endParaRPr>
            </a:p>
          </p:txBody>
        </p:sp>
        <p:sp>
          <p:nvSpPr>
            <p:cNvPr id="16" name="Rectangle 15"/>
            <p:cNvSpPr/>
            <p:nvPr/>
          </p:nvSpPr>
          <p:spPr>
            <a:xfrm>
              <a:off x="2347424" y="4675569"/>
              <a:ext cx="811441" cy="1446550"/>
            </a:xfrm>
            <a:prstGeom prst="rect">
              <a:avLst/>
            </a:prstGeom>
          </p:spPr>
          <p:txBody>
            <a:bodyPr wrap="none">
              <a:spAutoFit/>
            </a:bodyPr>
            <a:lstStyle/>
            <a:p>
              <a:pPr algn="ctr"/>
              <a:r>
                <a:rPr lang="en-GB" sz="8800" b="1" dirty="0">
                  <a:ln>
                    <a:solidFill>
                      <a:schemeClr val="tx1"/>
                    </a:solidFill>
                  </a:ln>
                  <a:solidFill>
                    <a:schemeClr val="bg1"/>
                  </a:solidFill>
                </a:rPr>
                <a:t>y</a:t>
              </a:r>
            </a:p>
          </p:txBody>
        </p:sp>
      </p:grpSp>
      <p:grpSp>
        <p:nvGrpSpPr>
          <p:cNvPr id="17" name="e"/>
          <p:cNvGrpSpPr/>
          <p:nvPr/>
        </p:nvGrpSpPr>
        <p:grpSpPr>
          <a:xfrm>
            <a:off x="4850295" y="4771647"/>
            <a:ext cx="1480930" cy="1446934"/>
            <a:chOff x="2037522" y="4774961"/>
            <a:chExt cx="1480930" cy="1446934"/>
          </a:xfrm>
        </p:grpSpPr>
        <p:sp>
          <p:nvSpPr>
            <p:cNvPr id="18" name="Rounded Rectangle 17"/>
            <p:cNvSpPr/>
            <p:nvPr/>
          </p:nvSpPr>
          <p:spPr>
            <a:xfrm>
              <a:off x="2037522" y="4929808"/>
              <a:ext cx="1480930" cy="1292087"/>
            </a:xfrm>
            <a:prstGeom prst="roundRect">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600" b="1" dirty="0">
                <a:ln>
                  <a:solidFill>
                    <a:schemeClr val="tx1"/>
                  </a:solidFill>
                </a:ln>
                <a:solidFill>
                  <a:schemeClr val="bg1"/>
                </a:solidFill>
              </a:endParaRPr>
            </a:p>
          </p:txBody>
        </p:sp>
        <p:sp>
          <p:nvSpPr>
            <p:cNvPr id="19" name="Rectangle 18"/>
            <p:cNvSpPr/>
            <p:nvPr/>
          </p:nvSpPr>
          <p:spPr>
            <a:xfrm>
              <a:off x="2393110" y="4774961"/>
              <a:ext cx="720069" cy="1446550"/>
            </a:xfrm>
            <a:prstGeom prst="rect">
              <a:avLst/>
            </a:prstGeom>
          </p:spPr>
          <p:txBody>
            <a:bodyPr wrap="none">
              <a:spAutoFit/>
            </a:bodyPr>
            <a:lstStyle/>
            <a:p>
              <a:pPr algn="ctr"/>
              <a:r>
                <a:rPr lang="en-GB" sz="8800" b="1" dirty="0">
                  <a:ln>
                    <a:solidFill>
                      <a:schemeClr val="tx1"/>
                    </a:solidFill>
                  </a:ln>
                  <a:solidFill>
                    <a:schemeClr val="bg1"/>
                  </a:solidFill>
                </a:rPr>
                <a:t>e</a:t>
              </a:r>
            </a:p>
          </p:txBody>
        </p:sp>
      </p:grpSp>
      <p:grpSp>
        <p:nvGrpSpPr>
          <p:cNvPr id="20" name="ee"/>
          <p:cNvGrpSpPr/>
          <p:nvPr/>
        </p:nvGrpSpPr>
        <p:grpSpPr>
          <a:xfrm>
            <a:off x="6857999" y="4765021"/>
            <a:ext cx="1480930" cy="1446934"/>
            <a:chOff x="2037522" y="4774961"/>
            <a:chExt cx="1480930" cy="1446934"/>
          </a:xfrm>
        </p:grpSpPr>
        <p:sp>
          <p:nvSpPr>
            <p:cNvPr id="21" name="Rounded Rectangle 20"/>
            <p:cNvSpPr/>
            <p:nvPr/>
          </p:nvSpPr>
          <p:spPr>
            <a:xfrm>
              <a:off x="2037522" y="4929808"/>
              <a:ext cx="1480930" cy="1292087"/>
            </a:xfrm>
            <a:prstGeom prst="roundRect">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600" b="1" dirty="0">
                <a:ln>
                  <a:solidFill>
                    <a:schemeClr val="tx1"/>
                  </a:solidFill>
                </a:ln>
                <a:solidFill>
                  <a:schemeClr val="bg1"/>
                </a:solidFill>
              </a:endParaRPr>
            </a:p>
          </p:txBody>
        </p:sp>
        <p:sp>
          <p:nvSpPr>
            <p:cNvPr id="22" name="Rectangle 21"/>
            <p:cNvSpPr/>
            <p:nvPr/>
          </p:nvSpPr>
          <p:spPr>
            <a:xfrm>
              <a:off x="2125408" y="4774961"/>
              <a:ext cx="1255473" cy="1446550"/>
            </a:xfrm>
            <a:prstGeom prst="rect">
              <a:avLst/>
            </a:prstGeom>
          </p:spPr>
          <p:txBody>
            <a:bodyPr wrap="none">
              <a:spAutoFit/>
            </a:bodyPr>
            <a:lstStyle/>
            <a:p>
              <a:pPr algn="ctr"/>
              <a:r>
                <a:rPr lang="en-GB" sz="8800" b="1" dirty="0" err="1">
                  <a:ln>
                    <a:solidFill>
                      <a:schemeClr val="tx1"/>
                    </a:solidFill>
                  </a:ln>
                  <a:solidFill>
                    <a:schemeClr val="bg1"/>
                  </a:solidFill>
                </a:rPr>
                <a:t>ee</a:t>
              </a:r>
              <a:endParaRPr lang="en-GB" sz="8800" b="1" dirty="0">
                <a:ln>
                  <a:solidFill>
                    <a:schemeClr val="tx1"/>
                  </a:solidFill>
                </a:ln>
                <a:solidFill>
                  <a:schemeClr val="bg1"/>
                </a:solidFill>
              </a:endParaRPr>
            </a:p>
          </p:txBody>
        </p:sp>
      </p:grpSp>
      <p:sp>
        <p:nvSpPr>
          <p:cNvPr id="23" name="TextBox 22"/>
          <p:cNvSpPr txBox="1"/>
          <p:nvPr/>
        </p:nvSpPr>
        <p:spPr>
          <a:xfrm>
            <a:off x="2607365" y="1981200"/>
            <a:ext cx="4005469" cy="1862048"/>
          </a:xfrm>
          <a:prstGeom prst="rect">
            <a:avLst/>
          </a:prstGeom>
          <a:noFill/>
        </p:spPr>
        <p:txBody>
          <a:bodyPr wrap="square" rtlCol="0">
            <a:spAutoFit/>
          </a:bodyPr>
          <a:lstStyle/>
          <a:p>
            <a:r>
              <a:rPr lang="en-GB" sz="11500" b="1" dirty="0">
                <a:ln>
                  <a:solidFill>
                    <a:schemeClr val="tx1"/>
                  </a:solidFill>
                </a:ln>
                <a:solidFill>
                  <a:schemeClr val="bg1"/>
                </a:solidFill>
              </a:rPr>
              <a:t>shiny</a:t>
            </a:r>
          </a:p>
        </p:txBody>
      </p:sp>
      <p:pic>
        <p:nvPicPr>
          <p:cNvPr id="2" name="Audio 1">
            <a:hlinkClick r:id="" action="ppaction://media"/>
            <a:extLst>
              <a:ext uri="{FF2B5EF4-FFF2-40B4-BE49-F238E27FC236}">
                <a16:creationId xmlns:a16="http://schemas.microsoft.com/office/drawing/2014/main" id="{E1AC4964-3596-4447-BB51-7FAEFE36B55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2715045971"/>
      </p:ext>
    </p:extLst>
  </p:cSld>
  <p:clrMapOvr>
    <a:masterClrMapping/>
  </p:clrMapOvr>
  <mc:AlternateContent xmlns:mc="http://schemas.openxmlformats.org/markup-compatibility/2006" xmlns:p14="http://schemas.microsoft.com/office/powerpoint/2010/main">
    <mc:Choice Requires="p14">
      <p:transition spd="slow" p14:dur="2000" advTm="32387"/>
    </mc:Choice>
    <mc:Fallback xmlns="">
      <p:transition spd="slow" advTm="323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3"/>
                    </p:tgtEl>
                  </p:cond>
                </p:stCondLst>
                <p:endSync evt="end" delay="0">
                  <p:rtn val="all"/>
                </p:endSync>
                <p:childTnLst>
                  <p:par>
                    <p:cTn id="8" fill="hold">
                      <p:stCondLst>
                        <p:cond delay="0"/>
                      </p:stCondLst>
                      <p:childTnLst>
                        <p:par>
                          <p:cTn id="9" fill="hold">
                            <p:stCondLst>
                              <p:cond delay="0"/>
                            </p:stCondLst>
                            <p:childTnLst>
                              <p:par>
                                <p:cTn id="10" presetID="32" presetClass="emph" presetSubtype="0" fill="hold" nodeType="clickEffect">
                                  <p:stCondLst>
                                    <p:cond delay="0"/>
                                  </p:stCondLst>
                                  <p:childTnLst>
                                    <p:animRot by="120000">
                                      <p:cBhvr>
                                        <p:cTn id="11" dur="100" fill="hold">
                                          <p:stCondLst>
                                            <p:cond delay="0"/>
                                          </p:stCondLst>
                                        </p:cTn>
                                        <p:tgtEl>
                                          <p:spTgt spid="13"/>
                                        </p:tgtEl>
                                        <p:attrNameLst>
                                          <p:attrName>r</p:attrName>
                                        </p:attrNameLst>
                                      </p:cBhvr>
                                    </p:animRot>
                                    <p:animRot by="-240000">
                                      <p:cBhvr>
                                        <p:cTn id="12" dur="200" fill="hold">
                                          <p:stCondLst>
                                            <p:cond delay="200"/>
                                          </p:stCondLst>
                                        </p:cTn>
                                        <p:tgtEl>
                                          <p:spTgt spid="13"/>
                                        </p:tgtEl>
                                        <p:attrNameLst>
                                          <p:attrName>r</p:attrName>
                                        </p:attrNameLst>
                                      </p:cBhvr>
                                    </p:animRot>
                                    <p:animRot by="240000">
                                      <p:cBhvr>
                                        <p:cTn id="13" dur="200" fill="hold">
                                          <p:stCondLst>
                                            <p:cond delay="400"/>
                                          </p:stCondLst>
                                        </p:cTn>
                                        <p:tgtEl>
                                          <p:spTgt spid="13"/>
                                        </p:tgtEl>
                                        <p:attrNameLst>
                                          <p:attrName>r</p:attrName>
                                        </p:attrNameLst>
                                      </p:cBhvr>
                                    </p:animRot>
                                    <p:animRot by="-240000">
                                      <p:cBhvr>
                                        <p:cTn id="14" dur="200" fill="hold">
                                          <p:stCondLst>
                                            <p:cond delay="600"/>
                                          </p:stCondLst>
                                        </p:cTn>
                                        <p:tgtEl>
                                          <p:spTgt spid="13"/>
                                        </p:tgtEl>
                                        <p:attrNameLst>
                                          <p:attrName>r</p:attrName>
                                        </p:attrNameLst>
                                      </p:cBhvr>
                                    </p:animRot>
                                    <p:animRot by="120000">
                                      <p:cBhvr>
                                        <p:cTn id="15" dur="200" fill="hold">
                                          <p:stCondLst>
                                            <p:cond delay="800"/>
                                          </p:stCondLst>
                                        </p:cTn>
                                        <p:tgtEl>
                                          <p:spTgt spid="13"/>
                                        </p:tgtEl>
                                        <p:attrNameLst>
                                          <p:attrName>r</p:attrName>
                                        </p:attrNameLst>
                                      </p:cBhvr>
                                    </p:animRot>
                                  </p:childTnLst>
                                </p:cTn>
                              </p:par>
                            </p:childTnLst>
                          </p:cTn>
                        </p:par>
                      </p:childTnLst>
                    </p:cTn>
                  </p:par>
                </p:childTnLst>
              </p:cTn>
              <p:nextCondLst>
                <p:cond evt="onClick" delay="0">
                  <p:tgtEl>
                    <p:spTgt spid="13"/>
                  </p:tgtEl>
                </p:cond>
              </p:nextCondLst>
            </p:seq>
            <p:seq concurrent="1" nextAc="seek">
              <p:cTn id="16" restart="whenNotActive" fill="hold" evtFilter="cancelBubble" nodeType="interactiveSeq">
                <p:stCondLst>
                  <p:cond evt="onClick" delay="0">
                    <p:tgtEl>
                      <p:spTgt spid="14"/>
                    </p:tgtEl>
                  </p:cond>
                </p:stCondLst>
                <p:endSync evt="end" delay="0">
                  <p:rtn val="all"/>
                </p:endSync>
                <p:childTnLst>
                  <p:par>
                    <p:cTn id="17" fill="hold">
                      <p:stCondLst>
                        <p:cond delay="0"/>
                      </p:stCondLst>
                      <p:childTnLst>
                        <p:par>
                          <p:cTn id="18" fill="hold">
                            <p:stCondLst>
                              <p:cond delay="0"/>
                            </p:stCondLst>
                            <p:childTnLst>
                              <p:par>
                                <p:cTn id="19" presetID="10" presetClass="exit" presetSubtype="0" fill="hold" grpId="0" nodeType="withEffect">
                                  <p:stCondLst>
                                    <p:cond delay="0"/>
                                  </p:stCondLst>
                                  <p:childTnLst>
                                    <p:animEffect transition="out" filter="fade">
                                      <p:cBhvr>
                                        <p:cTn id="20" dur="500"/>
                                        <p:tgtEl>
                                          <p:spTgt spid="4"/>
                                        </p:tgtEl>
                                      </p:cBhvr>
                                    </p:animEffect>
                                    <p:set>
                                      <p:cBhvr>
                                        <p:cTn id="21" dur="1" fill="hold">
                                          <p:stCondLst>
                                            <p:cond delay="499"/>
                                          </p:stCondLst>
                                        </p:cTn>
                                        <p:tgtEl>
                                          <p:spTgt spid="4"/>
                                        </p:tgtEl>
                                        <p:attrNameLst>
                                          <p:attrName>style.visibility</p:attrName>
                                        </p:attrNameLst>
                                      </p:cBhvr>
                                      <p:to>
                                        <p:strVal val="hidden"/>
                                      </p:to>
                                    </p:set>
                                  </p:childTnLst>
                                </p:cTn>
                              </p:par>
                              <p:par>
                                <p:cTn id="22" presetID="10" presetClass="entr" presetSubtype="0" fill="hold" grpId="0" nodeType="with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500"/>
                                        <p:tgtEl>
                                          <p:spTgt spid="23"/>
                                        </p:tgtEl>
                                      </p:cBhvr>
                                    </p:animEffect>
                                  </p:childTnLst>
                                </p:cTn>
                              </p:par>
                              <p:par>
                                <p:cTn id="25" presetID="6" presetClass="entr" presetSubtype="32" fill="hold" grpId="0" nodeType="withEffect">
                                  <p:stCondLst>
                                    <p:cond delay="500"/>
                                  </p:stCondLst>
                                  <p:childTnLst>
                                    <p:set>
                                      <p:cBhvr>
                                        <p:cTn id="26" dur="1" fill="hold">
                                          <p:stCondLst>
                                            <p:cond delay="0"/>
                                          </p:stCondLst>
                                        </p:cTn>
                                        <p:tgtEl>
                                          <p:spTgt spid="24"/>
                                        </p:tgtEl>
                                        <p:attrNameLst>
                                          <p:attrName>style.visibility</p:attrName>
                                        </p:attrNameLst>
                                      </p:cBhvr>
                                      <p:to>
                                        <p:strVal val="visible"/>
                                      </p:to>
                                    </p:set>
                                    <p:animEffect transition="in" filter="circle(out)">
                                      <p:cBhvr>
                                        <p:cTn id="27" dur="800"/>
                                        <p:tgtEl>
                                          <p:spTgt spid="24"/>
                                        </p:tgtEl>
                                      </p:cBhvr>
                                    </p:animEffect>
                                  </p:childTnLst>
                                </p:cTn>
                              </p:par>
                            </p:childTnLst>
                          </p:cTn>
                        </p:par>
                      </p:childTnLst>
                    </p:cTn>
                  </p:par>
                </p:childTnLst>
              </p:cTn>
              <p:nextCondLst>
                <p:cond evt="onClick" delay="0">
                  <p:tgtEl>
                    <p:spTgt spid="14"/>
                  </p:tgtEl>
                </p:cond>
              </p:nextCondLst>
            </p:seq>
            <p:seq concurrent="1" nextAc="seek">
              <p:cTn id="28" restart="whenNotActive" fill="hold" evtFilter="cancelBubble" nodeType="interactiveSeq">
                <p:stCondLst>
                  <p:cond evt="onClick" delay="0">
                    <p:tgtEl>
                      <p:spTgt spid="20"/>
                    </p:tgtEl>
                  </p:cond>
                </p:stCondLst>
                <p:endSync evt="end" delay="0">
                  <p:rtn val="all"/>
                </p:endSync>
                <p:childTnLst>
                  <p:par>
                    <p:cTn id="29" fill="hold">
                      <p:stCondLst>
                        <p:cond delay="0"/>
                      </p:stCondLst>
                      <p:childTnLst>
                        <p:par>
                          <p:cTn id="30" fill="hold">
                            <p:stCondLst>
                              <p:cond delay="0"/>
                            </p:stCondLst>
                            <p:childTnLst>
                              <p:par>
                                <p:cTn id="31" presetID="32" presetClass="emph" presetSubtype="0" fill="hold" nodeType="clickEffect">
                                  <p:stCondLst>
                                    <p:cond delay="0"/>
                                  </p:stCondLst>
                                  <p:childTnLst>
                                    <p:animRot by="120000">
                                      <p:cBhvr>
                                        <p:cTn id="32" dur="100" fill="hold">
                                          <p:stCondLst>
                                            <p:cond delay="0"/>
                                          </p:stCondLst>
                                        </p:cTn>
                                        <p:tgtEl>
                                          <p:spTgt spid="20"/>
                                        </p:tgtEl>
                                        <p:attrNameLst>
                                          <p:attrName>r</p:attrName>
                                        </p:attrNameLst>
                                      </p:cBhvr>
                                    </p:animRot>
                                    <p:animRot by="-240000">
                                      <p:cBhvr>
                                        <p:cTn id="33" dur="200" fill="hold">
                                          <p:stCondLst>
                                            <p:cond delay="200"/>
                                          </p:stCondLst>
                                        </p:cTn>
                                        <p:tgtEl>
                                          <p:spTgt spid="20"/>
                                        </p:tgtEl>
                                        <p:attrNameLst>
                                          <p:attrName>r</p:attrName>
                                        </p:attrNameLst>
                                      </p:cBhvr>
                                    </p:animRot>
                                    <p:animRot by="240000">
                                      <p:cBhvr>
                                        <p:cTn id="34" dur="200" fill="hold">
                                          <p:stCondLst>
                                            <p:cond delay="400"/>
                                          </p:stCondLst>
                                        </p:cTn>
                                        <p:tgtEl>
                                          <p:spTgt spid="20"/>
                                        </p:tgtEl>
                                        <p:attrNameLst>
                                          <p:attrName>r</p:attrName>
                                        </p:attrNameLst>
                                      </p:cBhvr>
                                    </p:animRot>
                                    <p:animRot by="-240000">
                                      <p:cBhvr>
                                        <p:cTn id="35" dur="200" fill="hold">
                                          <p:stCondLst>
                                            <p:cond delay="600"/>
                                          </p:stCondLst>
                                        </p:cTn>
                                        <p:tgtEl>
                                          <p:spTgt spid="20"/>
                                        </p:tgtEl>
                                        <p:attrNameLst>
                                          <p:attrName>r</p:attrName>
                                        </p:attrNameLst>
                                      </p:cBhvr>
                                    </p:animRot>
                                    <p:animRot by="120000">
                                      <p:cBhvr>
                                        <p:cTn id="36" dur="200" fill="hold">
                                          <p:stCondLst>
                                            <p:cond delay="800"/>
                                          </p:stCondLst>
                                        </p:cTn>
                                        <p:tgtEl>
                                          <p:spTgt spid="20"/>
                                        </p:tgtEl>
                                        <p:attrNameLst>
                                          <p:attrName>r</p:attrName>
                                        </p:attrNameLst>
                                      </p:cBhvr>
                                    </p:animRot>
                                  </p:childTnLst>
                                </p:cTn>
                              </p:par>
                            </p:childTnLst>
                          </p:cTn>
                        </p:par>
                      </p:childTnLst>
                    </p:cTn>
                  </p:par>
                </p:childTnLst>
              </p:cTn>
              <p:nextCondLst>
                <p:cond evt="onClick" delay="0">
                  <p:tgtEl>
                    <p:spTgt spid="20"/>
                  </p:tgtEl>
                </p:cond>
              </p:nextCondLst>
            </p:seq>
            <p:seq concurrent="1" nextAc="seek">
              <p:cTn id="37" restart="whenNotActive" fill="hold" evtFilter="cancelBubble" nodeType="interactiveSeq">
                <p:stCondLst>
                  <p:cond evt="onClick" delay="0">
                    <p:tgtEl>
                      <p:spTgt spid="17"/>
                    </p:tgtEl>
                  </p:cond>
                </p:stCondLst>
                <p:endSync evt="end" delay="0">
                  <p:rtn val="all"/>
                </p:endSync>
                <p:childTnLst>
                  <p:par>
                    <p:cTn id="38" fill="hold">
                      <p:stCondLst>
                        <p:cond delay="0"/>
                      </p:stCondLst>
                      <p:childTnLst>
                        <p:par>
                          <p:cTn id="39" fill="hold">
                            <p:stCondLst>
                              <p:cond delay="0"/>
                            </p:stCondLst>
                            <p:childTnLst>
                              <p:par>
                                <p:cTn id="40" presetID="32" presetClass="emph" presetSubtype="0" fill="hold" nodeType="clickEffect">
                                  <p:stCondLst>
                                    <p:cond delay="0"/>
                                  </p:stCondLst>
                                  <p:childTnLst>
                                    <p:animRot by="120000">
                                      <p:cBhvr>
                                        <p:cTn id="41" dur="100" fill="hold">
                                          <p:stCondLst>
                                            <p:cond delay="0"/>
                                          </p:stCondLst>
                                        </p:cTn>
                                        <p:tgtEl>
                                          <p:spTgt spid="17"/>
                                        </p:tgtEl>
                                        <p:attrNameLst>
                                          <p:attrName>r</p:attrName>
                                        </p:attrNameLst>
                                      </p:cBhvr>
                                    </p:animRot>
                                    <p:animRot by="-240000">
                                      <p:cBhvr>
                                        <p:cTn id="42" dur="200" fill="hold">
                                          <p:stCondLst>
                                            <p:cond delay="200"/>
                                          </p:stCondLst>
                                        </p:cTn>
                                        <p:tgtEl>
                                          <p:spTgt spid="17"/>
                                        </p:tgtEl>
                                        <p:attrNameLst>
                                          <p:attrName>r</p:attrName>
                                        </p:attrNameLst>
                                      </p:cBhvr>
                                    </p:animRot>
                                    <p:animRot by="240000">
                                      <p:cBhvr>
                                        <p:cTn id="43" dur="200" fill="hold">
                                          <p:stCondLst>
                                            <p:cond delay="400"/>
                                          </p:stCondLst>
                                        </p:cTn>
                                        <p:tgtEl>
                                          <p:spTgt spid="17"/>
                                        </p:tgtEl>
                                        <p:attrNameLst>
                                          <p:attrName>r</p:attrName>
                                        </p:attrNameLst>
                                      </p:cBhvr>
                                    </p:animRot>
                                    <p:animRot by="-240000">
                                      <p:cBhvr>
                                        <p:cTn id="44" dur="200" fill="hold">
                                          <p:stCondLst>
                                            <p:cond delay="600"/>
                                          </p:stCondLst>
                                        </p:cTn>
                                        <p:tgtEl>
                                          <p:spTgt spid="17"/>
                                        </p:tgtEl>
                                        <p:attrNameLst>
                                          <p:attrName>r</p:attrName>
                                        </p:attrNameLst>
                                      </p:cBhvr>
                                    </p:animRot>
                                    <p:animRot by="120000">
                                      <p:cBhvr>
                                        <p:cTn id="45" dur="200" fill="hold">
                                          <p:stCondLst>
                                            <p:cond delay="800"/>
                                          </p:stCondLst>
                                        </p:cTn>
                                        <p:tgtEl>
                                          <p:spTgt spid="17"/>
                                        </p:tgtEl>
                                        <p:attrNameLst>
                                          <p:attrName>r</p:attrName>
                                        </p:attrNameLst>
                                      </p:cBhvr>
                                    </p:animRot>
                                  </p:childTnLst>
                                </p:cTn>
                              </p:par>
                            </p:childTnLst>
                          </p:cTn>
                        </p:par>
                      </p:childTnLst>
                    </p:cTn>
                  </p:par>
                </p:childTnLst>
              </p:cTn>
              <p:nextCondLst>
                <p:cond evt="onClick" delay="0">
                  <p:tgtEl>
                    <p:spTgt spid="17"/>
                  </p:tgtEl>
                </p:cond>
              </p:nextCondLst>
            </p:seq>
            <p:audio isNarration="1">
              <p:cMediaNode vol="80000" showWhenStopped="0">
                <p:cTn id="46" fill="hold" display="0">
                  <p:stCondLst>
                    <p:cond delay="indefinite"/>
                  </p:stCondLst>
                  <p:endCondLst>
                    <p:cond evt="onStopAudio" delay="0">
                      <p:tgtEl>
                        <p:sldTgt/>
                      </p:tgtEl>
                    </p:cond>
                  </p:endCondLst>
                </p:cTn>
                <p:tgtEl>
                  <p:spTgt spid="2"/>
                </p:tgtEl>
              </p:cMediaNode>
            </p:audio>
          </p:childTnLst>
        </p:cTn>
      </p:par>
    </p:tnLst>
    <p:bldLst>
      <p:bldP spid="24" grpId="0" animBg="1"/>
      <p:bldP spid="4" grpId="0"/>
      <p:bldP spid="23" grpId="0"/>
    </p:bldLst>
  </p:timing>
  <p:extLst>
    <p:ext uri="{E180D4A7-C9FB-4DFB-919C-405C955672EB}">
      <p14:showEvtLst xmlns:p14="http://schemas.microsoft.com/office/powerpoint/2010/main">
        <p14:triggerEvt type="onClick" time="12825" objId="13"/>
        <p14:triggerEvt type="onClick" time="19911" objId="13"/>
        <p14:triggerEvt type="onClick" time="21367" objId="14"/>
        <p14:triggerEvt type="onClick" time="22333" objId="14"/>
      </p14:showEvt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e"/>
          <p:cNvGrpSpPr/>
          <p:nvPr/>
        </p:nvGrpSpPr>
        <p:grpSpPr>
          <a:xfrm>
            <a:off x="834887" y="4771647"/>
            <a:ext cx="1480930" cy="1446934"/>
            <a:chOff x="2037522" y="4774961"/>
            <a:chExt cx="1480930" cy="1446934"/>
          </a:xfrm>
        </p:grpSpPr>
        <p:sp>
          <p:nvSpPr>
            <p:cNvPr id="18" name="Rounded Rectangle 17"/>
            <p:cNvSpPr/>
            <p:nvPr/>
          </p:nvSpPr>
          <p:spPr>
            <a:xfrm>
              <a:off x="2037522" y="4929808"/>
              <a:ext cx="1480930" cy="1292087"/>
            </a:xfrm>
            <a:prstGeom prst="roundRect">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600" b="1" dirty="0">
                <a:ln>
                  <a:solidFill>
                    <a:schemeClr val="tx1"/>
                  </a:solidFill>
                </a:ln>
                <a:solidFill>
                  <a:schemeClr val="bg1"/>
                </a:solidFill>
              </a:endParaRPr>
            </a:p>
          </p:txBody>
        </p:sp>
        <p:sp>
          <p:nvSpPr>
            <p:cNvPr id="19" name="Rectangle 18"/>
            <p:cNvSpPr/>
            <p:nvPr/>
          </p:nvSpPr>
          <p:spPr>
            <a:xfrm>
              <a:off x="2393110" y="4774961"/>
              <a:ext cx="720069" cy="1446550"/>
            </a:xfrm>
            <a:prstGeom prst="rect">
              <a:avLst/>
            </a:prstGeom>
          </p:spPr>
          <p:txBody>
            <a:bodyPr wrap="none">
              <a:spAutoFit/>
            </a:bodyPr>
            <a:lstStyle/>
            <a:p>
              <a:pPr algn="ctr"/>
              <a:r>
                <a:rPr lang="en-GB" sz="8800" b="1" dirty="0">
                  <a:ln>
                    <a:solidFill>
                      <a:schemeClr val="tx1"/>
                    </a:solidFill>
                  </a:ln>
                  <a:solidFill>
                    <a:schemeClr val="bg1"/>
                  </a:solidFill>
                </a:rPr>
                <a:t>e</a:t>
              </a:r>
            </a:p>
          </p:txBody>
        </p:sp>
      </p:grpSp>
      <p:sp>
        <p:nvSpPr>
          <p:cNvPr id="24" name="Explosion 2 23"/>
          <p:cNvSpPr/>
          <p:nvPr/>
        </p:nvSpPr>
        <p:spPr>
          <a:xfrm rot="2024099">
            <a:off x="1659836" y="139148"/>
            <a:ext cx="5893904" cy="5893904"/>
          </a:xfrm>
          <a:prstGeom prst="irregularSeal2">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 name="Group 7"/>
          <p:cNvGrpSpPr/>
          <p:nvPr/>
        </p:nvGrpSpPr>
        <p:grpSpPr>
          <a:xfrm>
            <a:off x="7776356" y="227397"/>
            <a:ext cx="1367644" cy="504056"/>
            <a:chOff x="7776356" y="1700808"/>
            <a:chExt cx="1367644" cy="504056"/>
          </a:xfrm>
          <a:solidFill>
            <a:schemeClr val="accent6"/>
          </a:solidFill>
        </p:grpSpPr>
        <p:sp>
          <p:nvSpPr>
            <p:cNvPr id="9" name="Oval 8"/>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Practise</a:t>
              </a:r>
            </a:p>
          </p:txBody>
        </p:sp>
      </p:grpSp>
      <p:pic>
        <p:nvPicPr>
          <p:cNvPr id="3" name="Pictur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918252" y="1093304"/>
            <a:ext cx="4989444" cy="3354761"/>
          </a:xfrm>
          <a:prstGeom prst="rect">
            <a:avLst/>
          </a:prstGeom>
        </p:spPr>
      </p:pic>
      <p:sp>
        <p:nvSpPr>
          <p:cNvPr id="4" name="TextBox 3"/>
          <p:cNvSpPr txBox="1"/>
          <p:nvPr/>
        </p:nvSpPr>
        <p:spPr>
          <a:xfrm>
            <a:off x="2604053" y="1977886"/>
            <a:ext cx="4005469" cy="1862048"/>
          </a:xfrm>
          <a:prstGeom prst="rect">
            <a:avLst/>
          </a:prstGeom>
          <a:noFill/>
        </p:spPr>
        <p:txBody>
          <a:bodyPr wrap="square" rtlCol="0">
            <a:spAutoFit/>
          </a:bodyPr>
          <a:lstStyle/>
          <a:p>
            <a:r>
              <a:rPr lang="en-GB" sz="11500" b="1" dirty="0">
                <a:ln>
                  <a:solidFill>
                    <a:schemeClr val="tx1"/>
                  </a:solidFill>
                </a:ln>
                <a:solidFill>
                  <a:schemeClr val="bg1"/>
                </a:solidFill>
              </a:rPr>
              <a:t>slim_</a:t>
            </a:r>
          </a:p>
        </p:txBody>
      </p:sp>
      <p:grpSp>
        <p:nvGrpSpPr>
          <p:cNvPr id="13" name="i"/>
          <p:cNvGrpSpPr/>
          <p:nvPr/>
        </p:nvGrpSpPr>
        <p:grpSpPr>
          <a:xfrm>
            <a:off x="2907195" y="4844534"/>
            <a:ext cx="1480930" cy="1446550"/>
            <a:chOff x="2037522" y="4844534"/>
            <a:chExt cx="1480930" cy="1446550"/>
          </a:xfrm>
        </p:grpSpPr>
        <p:sp>
          <p:nvSpPr>
            <p:cNvPr id="6" name="Rounded Rectangle 5"/>
            <p:cNvSpPr/>
            <p:nvPr/>
          </p:nvSpPr>
          <p:spPr>
            <a:xfrm>
              <a:off x="2037522" y="4929808"/>
              <a:ext cx="1480930" cy="1292087"/>
            </a:xfrm>
            <a:prstGeom prst="roundRect">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600" b="1" dirty="0">
                <a:ln>
                  <a:solidFill>
                    <a:schemeClr val="tx1"/>
                  </a:solidFill>
                </a:ln>
                <a:solidFill>
                  <a:schemeClr val="bg1"/>
                </a:solidFill>
              </a:endParaRPr>
            </a:p>
          </p:txBody>
        </p:sp>
        <p:sp>
          <p:nvSpPr>
            <p:cNvPr id="12" name="Rectangle 11"/>
            <p:cNvSpPr/>
            <p:nvPr/>
          </p:nvSpPr>
          <p:spPr>
            <a:xfrm>
              <a:off x="2485283" y="4844534"/>
              <a:ext cx="535723" cy="1446550"/>
            </a:xfrm>
            <a:prstGeom prst="rect">
              <a:avLst/>
            </a:prstGeom>
          </p:spPr>
          <p:txBody>
            <a:bodyPr wrap="none">
              <a:spAutoFit/>
            </a:bodyPr>
            <a:lstStyle/>
            <a:p>
              <a:pPr algn="ctr"/>
              <a:r>
                <a:rPr lang="en-GB" sz="8800" b="1" dirty="0" err="1">
                  <a:ln>
                    <a:solidFill>
                      <a:schemeClr val="tx1"/>
                    </a:solidFill>
                  </a:ln>
                  <a:solidFill>
                    <a:schemeClr val="bg1"/>
                  </a:solidFill>
                </a:rPr>
                <a:t>i</a:t>
              </a:r>
              <a:endParaRPr lang="en-GB" sz="8800" b="1" dirty="0">
                <a:ln>
                  <a:solidFill>
                    <a:schemeClr val="tx1"/>
                  </a:solidFill>
                </a:ln>
                <a:solidFill>
                  <a:schemeClr val="bg1"/>
                </a:solidFill>
              </a:endParaRPr>
            </a:p>
          </p:txBody>
        </p:sp>
      </p:grpSp>
      <p:grpSp>
        <p:nvGrpSpPr>
          <p:cNvPr id="14" name="y"/>
          <p:cNvGrpSpPr/>
          <p:nvPr/>
        </p:nvGrpSpPr>
        <p:grpSpPr>
          <a:xfrm>
            <a:off x="6867939" y="4678882"/>
            <a:ext cx="1480930" cy="1546326"/>
            <a:chOff x="2037522" y="4675569"/>
            <a:chExt cx="1480930" cy="1546326"/>
          </a:xfrm>
        </p:grpSpPr>
        <p:sp>
          <p:nvSpPr>
            <p:cNvPr id="15" name="Rounded Rectangle 14"/>
            <p:cNvSpPr/>
            <p:nvPr/>
          </p:nvSpPr>
          <p:spPr>
            <a:xfrm>
              <a:off x="2037522" y="4929808"/>
              <a:ext cx="1480930" cy="1292087"/>
            </a:xfrm>
            <a:prstGeom prst="roundRect">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600" b="1" dirty="0">
                <a:ln>
                  <a:solidFill>
                    <a:schemeClr val="tx1"/>
                  </a:solidFill>
                </a:ln>
                <a:solidFill>
                  <a:schemeClr val="bg1"/>
                </a:solidFill>
              </a:endParaRPr>
            </a:p>
          </p:txBody>
        </p:sp>
        <p:sp>
          <p:nvSpPr>
            <p:cNvPr id="16" name="Rectangle 15"/>
            <p:cNvSpPr/>
            <p:nvPr/>
          </p:nvSpPr>
          <p:spPr>
            <a:xfrm>
              <a:off x="2347424" y="4675569"/>
              <a:ext cx="811441" cy="1446550"/>
            </a:xfrm>
            <a:prstGeom prst="rect">
              <a:avLst/>
            </a:prstGeom>
          </p:spPr>
          <p:txBody>
            <a:bodyPr wrap="none">
              <a:spAutoFit/>
            </a:bodyPr>
            <a:lstStyle/>
            <a:p>
              <a:pPr algn="ctr"/>
              <a:r>
                <a:rPr lang="en-GB" sz="8800" b="1" dirty="0">
                  <a:ln>
                    <a:solidFill>
                      <a:schemeClr val="tx1"/>
                    </a:solidFill>
                  </a:ln>
                  <a:solidFill>
                    <a:schemeClr val="bg1"/>
                  </a:solidFill>
                </a:rPr>
                <a:t>y</a:t>
              </a:r>
            </a:p>
          </p:txBody>
        </p:sp>
      </p:grpSp>
      <p:grpSp>
        <p:nvGrpSpPr>
          <p:cNvPr id="20" name="ee"/>
          <p:cNvGrpSpPr/>
          <p:nvPr/>
        </p:nvGrpSpPr>
        <p:grpSpPr>
          <a:xfrm>
            <a:off x="4979503" y="4765021"/>
            <a:ext cx="1480930" cy="1446934"/>
            <a:chOff x="2037522" y="4774961"/>
            <a:chExt cx="1480930" cy="1446934"/>
          </a:xfrm>
        </p:grpSpPr>
        <p:sp>
          <p:nvSpPr>
            <p:cNvPr id="21" name="Rounded Rectangle 20"/>
            <p:cNvSpPr/>
            <p:nvPr/>
          </p:nvSpPr>
          <p:spPr>
            <a:xfrm>
              <a:off x="2037522" y="4929808"/>
              <a:ext cx="1480930" cy="1292087"/>
            </a:xfrm>
            <a:prstGeom prst="roundRect">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600" b="1" dirty="0">
                <a:ln>
                  <a:solidFill>
                    <a:schemeClr val="tx1"/>
                  </a:solidFill>
                </a:ln>
                <a:solidFill>
                  <a:schemeClr val="bg1"/>
                </a:solidFill>
              </a:endParaRPr>
            </a:p>
          </p:txBody>
        </p:sp>
        <p:sp>
          <p:nvSpPr>
            <p:cNvPr id="22" name="Rectangle 21"/>
            <p:cNvSpPr/>
            <p:nvPr/>
          </p:nvSpPr>
          <p:spPr>
            <a:xfrm>
              <a:off x="2125408" y="4774961"/>
              <a:ext cx="1255473" cy="1446550"/>
            </a:xfrm>
            <a:prstGeom prst="rect">
              <a:avLst/>
            </a:prstGeom>
          </p:spPr>
          <p:txBody>
            <a:bodyPr wrap="none">
              <a:spAutoFit/>
            </a:bodyPr>
            <a:lstStyle/>
            <a:p>
              <a:pPr algn="ctr"/>
              <a:r>
                <a:rPr lang="en-GB" sz="8800" b="1" dirty="0" err="1">
                  <a:ln>
                    <a:solidFill>
                      <a:schemeClr val="tx1"/>
                    </a:solidFill>
                  </a:ln>
                  <a:solidFill>
                    <a:schemeClr val="bg1"/>
                  </a:solidFill>
                </a:rPr>
                <a:t>ee</a:t>
              </a:r>
              <a:endParaRPr lang="en-GB" sz="8800" b="1" dirty="0">
                <a:ln>
                  <a:solidFill>
                    <a:schemeClr val="tx1"/>
                  </a:solidFill>
                </a:ln>
                <a:solidFill>
                  <a:schemeClr val="bg1"/>
                </a:solidFill>
              </a:endParaRPr>
            </a:p>
          </p:txBody>
        </p:sp>
      </p:grpSp>
      <p:sp>
        <p:nvSpPr>
          <p:cNvPr id="23" name="TextBox 22"/>
          <p:cNvSpPr txBox="1"/>
          <p:nvPr/>
        </p:nvSpPr>
        <p:spPr>
          <a:xfrm>
            <a:off x="2607365" y="1971260"/>
            <a:ext cx="4005469" cy="1862048"/>
          </a:xfrm>
          <a:prstGeom prst="rect">
            <a:avLst/>
          </a:prstGeom>
          <a:noFill/>
        </p:spPr>
        <p:txBody>
          <a:bodyPr wrap="square" rtlCol="0">
            <a:spAutoFit/>
          </a:bodyPr>
          <a:lstStyle/>
          <a:p>
            <a:r>
              <a:rPr lang="en-GB" sz="11500" b="1" dirty="0">
                <a:ln>
                  <a:solidFill>
                    <a:schemeClr val="tx1"/>
                  </a:solidFill>
                </a:ln>
                <a:solidFill>
                  <a:schemeClr val="bg1"/>
                </a:solidFill>
              </a:rPr>
              <a:t>slimy</a:t>
            </a:r>
          </a:p>
        </p:txBody>
      </p:sp>
      <p:pic>
        <p:nvPicPr>
          <p:cNvPr id="2" name="Audio 1">
            <a:hlinkClick r:id="" action="ppaction://media"/>
            <a:extLst>
              <a:ext uri="{FF2B5EF4-FFF2-40B4-BE49-F238E27FC236}">
                <a16:creationId xmlns:a16="http://schemas.microsoft.com/office/drawing/2014/main" id="{81E7C348-20FF-D543-A194-6DF349117F6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3004027058"/>
      </p:ext>
    </p:extLst>
  </p:cSld>
  <p:clrMapOvr>
    <a:masterClrMapping/>
  </p:clrMapOvr>
  <mc:AlternateContent xmlns:mc="http://schemas.openxmlformats.org/markup-compatibility/2006" xmlns:p14="http://schemas.microsoft.com/office/powerpoint/2010/main">
    <mc:Choice Requires="p14">
      <p:transition spd="slow" p14:dur="2000" advTm="18496"/>
    </mc:Choice>
    <mc:Fallback xmlns="">
      <p:transition spd="slow" advTm="184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3"/>
                    </p:tgtEl>
                  </p:cond>
                </p:stCondLst>
                <p:endSync evt="end" delay="0">
                  <p:rtn val="all"/>
                </p:endSync>
                <p:childTnLst>
                  <p:par>
                    <p:cTn id="8" fill="hold">
                      <p:stCondLst>
                        <p:cond delay="0"/>
                      </p:stCondLst>
                      <p:childTnLst>
                        <p:par>
                          <p:cTn id="9" fill="hold">
                            <p:stCondLst>
                              <p:cond delay="0"/>
                            </p:stCondLst>
                            <p:childTnLst>
                              <p:par>
                                <p:cTn id="10" presetID="32" presetClass="emph" presetSubtype="0" fill="hold" nodeType="clickEffect">
                                  <p:stCondLst>
                                    <p:cond delay="0"/>
                                  </p:stCondLst>
                                  <p:childTnLst>
                                    <p:animRot by="120000">
                                      <p:cBhvr>
                                        <p:cTn id="11" dur="100" fill="hold">
                                          <p:stCondLst>
                                            <p:cond delay="0"/>
                                          </p:stCondLst>
                                        </p:cTn>
                                        <p:tgtEl>
                                          <p:spTgt spid="13"/>
                                        </p:tgtEl>
                                        <p:attrNameLst>
                                          <p:attrName>r</p:attrName>
                                        </p:attrNameLst>
                                      </p:cBhvr>
                                    </p:animRot>
                                    <p:animRot by="-240000">
                                      <p:cBhvr>
                                        <p:cTn id="12" dur="200" fill="hold">
                                          <p:stCondLst>
                                            <p:cond delay="200"/>
                                          </p:stCondLst>
                                        </p:cTn>
                                        <p:tgtEl>
                                          <p:spTgt spid="13"/>
                                        </p:tgtEl>
                                        <p:attrNameLst>
                                          <p:attrName>r</p:attrName>
                                        </p:attrNameLst>
                                      </p:cBhvr>
                                    </p:animRot>
                                    <p:animRot by="240000">
                                      <p:cBhvr>
                                        <p:cTn id="13" dur="200" fill="hold">
                                          <p:stCondLst>
                                            <p:cond delay="400"/>
                                          </p:stCondLst>
                                        </p:cTn>
                                        <p:tgtEl>
                                          <p:spTgt spid="13"/>
                                        </p:tgtEl>
                                        <p:attrNameLst>
                                          <p:attrName>r</p:attrName>
                                        </p:attrNameLst>
                                      </p:cBhvr>
                                    </p:animRot>
                                    <p:animRot by="-240000">
                                      <p:cBhvr>
                                        <p:cTn id="14" dur="200" fill="hold">
                                          <p:stCondLst>
                                            <p:cond delay="600"/>
                                          </p:stCondLst>
                                        </p:cTn>
                                        <p:tgtEl>
                                          <p:spTgt spid="13"/>
                                        </p:tgtEl>
                                        <p:attrNameLst>
                                          <p:attrName>r</p:attrName>
                                        </p:attrNameLst>
                                      </p:cBhvr>
                                    </p:animRot>
                                    <p:animRot by="120000">
                                      <p:cBhvr>
                                        <p:cTn id="15" dur="200" fill="hold">
                                          <p:stCondLst>
                                            <p:cond delay="800"/>
                                          </p:stCondLst>
                                        </p:cTn>
                                        <p:tgtEl>
                                          <p:spTgt spid="13"/>
                                        </p:tgtEl>
                                        <p:attrNameLst>
                                          <p:attrName>r</p:attrName>
                                        </p:attrNameLst>
                                      </p:cBhvr>
                                    </p:animRot>
                                  </p:childTnLst>
                                </p:cTn>
                              </p:par>
                            </p:childTnLst>
                          </p:cTn>
                        </p:par>
                      </p:childTnLst>
                    </p:cTn>
                  </p:par>
                </p:childTnLst>
              </p:cTn>
              <p:nextCondLst>
                <p:cond evt="onClick" delay="0">
                  <p:tgtEl>
                    <p:spTgt spid="13"/>
                  </p:tgtEl>
                </p:cond>
              </p:nextCondLst>
            </p:seq>
            <p:seq concurrent="1" nextAc="seek">
              <p:cTn id="16" restart="whenNotActive" fill="hold" evtFilter="cancelBubble" nodeType="interactiveSeq">
                <p:stCondLst>
                  <p:cond evt="onClick" delay="0">
                    <p:tgtEl>
                      <p:spTgt spid="14"/>
                    </p:tgtEl>
                  </p:cond>
                </p:stCondLst>
                <p:endSync evt="end" delay="0">
                  <p:rtn val="all"/>
                </p:endSync>
                <p:childTnLst>
                  <p:par>
                    <p:cTn id="17" fill="hold">
                      <p:stCondLst>
                        <p:cond delay="0"/>
                      </p:stCondLst>
                      <p:childTnLst>
                        <p:par>
                          <p:cTn id="18" fill="hold">
                            <p:stCondLst>
                              <p:cond delay="0"/>
                            </p:stCondLst>
                            <p:childTnLst>
                              <p:par>
                                <p:cTn id="19" presetID="10" presetClass="exit" presetSubtype="0" fill="hold" grpId="0" nodeType="withEffect">
                                  <p:stCondLst>
                                    <p:cond delay="0"/>
                                  </p:stCondLst>
                                  <p:childTnLst>
                                    <p:animEffect transition="out" filter="fade">
                                      <p:cBhvr>
                                        <p:cTn id="20" dur="500"/>
                                        <p:tgtEl>
                                          <p:spTgt spid="4"/>
                                        </p:tgtEl>
                                      </p:cBhvr>
                                    </p:animEffect>
                                    <p:set>
                                      <p:cBhvr>
                                        <p:cTn id="21" dur="1" fill="hold">
                                          <p:stCondLst>
                                            <p:cond delay="499"/>
                                          </p:stCondLst>
                                        </p:cTn>
                                        <p:tgtEl>
                                          <p:spTgt spid="4"/>
                                        </p:tgtEl>
                                        <p:attrNameLst>
                                          <p:attrName>style.visibility</p:attrName>
                                        </p:attrNameLst>
                                      </p:cBhvr>
                                      <p:to>
                                        <p:strVal val="hidden"/>
                                      </p:to>
                                    </p:set>
                                  </p:childTnLst>
                                </p:cTn>
                              </p:par>
                              <p:par>
                                <p:cTn id="22" presetID="10" presetClass="entr" presetSubtype="0" fill="hold" grpId="0" nodeType="with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500"/>
                                        <p:tgtEl>
                                          <p:spTgt spid="23"/>
                                        </p:tgtEl>
                                      </p:cBhvr>
                                    </p:animEffect>
                                  </p:childTnLst>
                                </p:cTn>
                              </p:par>
                              <p:par>
                                <p:cTn id="25" presetID="6" presetClass="entr" presetSubtype="32" fill="hold" grpId="0" nodeType="withEffect">
                                  <p:stCondLst>
                                    <p:cond delay="500"/>
                                  </p:stCondLst>
                                  <p:childTnLst>
                                    <p:set>
                                      <p:cBhvr>
                                        <p:cTn id="26" dur="1" fill="hold">
                                          <p:stCondLst>
                                            <p:cond delay="0"/>
                                          </p:stCondLst>
                                        </p:cTn>
                                        <p:tgtEl>
                                          <p:spTgt spid="24"/>
                                        </p:tgtEl>
                                        <p:attrNameLst>
                                          <p:attrName>style.visibility</p:attrName>
                                        </p:attrNameLst>
                                      </p:cBhvr>
                                      <p:to>
                                        <p:strVal val="visible"/>
                                      </p:to>
                                    </p:set>
                                    <p:animEffect transition="in" filter="circle(out)">
                                      <p:cBhvr>
                                        <p:cTn id="27" dur="800"/>
                                        <p:tgtEl>
                                          <p:spTgt spid="24"/>
                                        </p:tgtEl>
                                      </p:cBhvr>
                                    </p:animEffect>
                                  </p:childTnLst>
                                </p:cTn>
                              </p:par>
                            </p:childTnLst>
                          </p:cTn>
                        </p:par>
                      </p:childTnLst>
                    </p:cTn>
                  </p:par>
                </p:childTnLst>
              </p:cTn>
              <p:nextCondLst>
                <p:cond evt="onClick" delay="0">
                  <p:tgtEl>
                    <p:spTgt spid="14"/>
                  </p:tgtEl>
                </p:cond>
              </p:nextCondLst>
            </p:seq>
            <p:seq concurrent="1" nextAc="seek">
              <p:cTn id="28" restart="whenNotActive" fill="hold" evtFilter="cancelBubble" nodeType="interactiveSeq">
                <p:stCondLst>
                  <p:cond evt="onClick" delay="0">
                    <p:tgtEl>
                      <p:spTgt spid="20"/>
                    </p:tgtEl>
                  </p:cond>
                </p:stCondLst>
                <p:endSync evt="end" delay="0">
                  <p:rtn val="all"/>
                </p:endSync>
                <p:childTnLst>
                  <p:par>
                    <p:cTn id="29" fill="hold">
                      <p:stCondLst>
                        <p:cond delay="0"/>
                      </p:stCondLst>
                      <p:childTnLst>
                        <p:par>
                          <p:cTn id="30" fill="hold">
                            <p:stCondLst>
                              <p:cond delay="0"/>
                            </p:stCondLst>
                            <p:childTnLst>
                              <p:par>
                                <p:cTn id="31" presetID="32" presetClass="emph" presetSubtype="0" fill="hold" nodeType="clickEffect">
                                  <p:stCondLst>
                                    <p:cond delay="0"/>
                                  </p:stCondLst>
                                  <p:childTnLst>
                                    <p:animRot by="120000">
                                      <p:cBhvr>
                                        <p:cTn id="32" dur="100" fill="hold">
                                          <p:stCondLst>
                                            <p:cond delay="0"/>
                                          </p:stCondLst>
                                        </p:cTn>
                                        <p:tgtEl>
                                          <p:spTgt spid="20"/>
                                        </p:tgtEl>
                                        <p:attrNameLst>
                                          <p:attrName>r</p:attrName>
                                        </p:attrNameLst>
                                      </p:cBhvr>
                                    </p:animRot>
                                    <p:animRot by="-240000">
                                      <p:cBhvr>
                                        <p:cTn id="33" dur="200" fill="hold">
                                          <p:stCondLst>
                                            <p:cond delay="200"/>
                                          </p:stCondLst>
                                        </p:cTn>
                                        <p:tgtEl>
                                          <p:spTgt spid="20"/>
                                        </p:tgtEl>
                                        <p:attrNameLst>
                                          <p:attrName>r</p:attrName>
                                        </p:attrNameLst>
                                      </p:cBhvr>
                                    </p:animRot>
                                    <p:animRot by="240000">
                                      <p:cBhvr>
                                        <p:cTn id="34" dur="200" fill="hold">
                                          <p:stCondLst>
                                            <p:cond delay="400"/>
                                          </p:stCondLst>
                                        </p:cTn>
                                        <p:tgtEl>
                                          <p:spTgt spid="20"/>
                                        </p:tgtEl>
                                        <p:attrNameLst>
                                          <p:attrName>r</p:attrName>
                                        </p:attrNameLst>
                                      </p:cBhvr>
                                    </p:animRot>
                                    <p:animRot by="-240000">
                                      <p:cBhvr>
                                        <p:cTn id="35" dur="200" fill="hold">
                                          <p:stCondLst>
                                            <p:cond delay="600"/>
                                          </p:stCondLst>
                                        </p:cTn>
                                        <p:tgtEl>
                                          <p:spTgt spid="20"/>
                                        </p:tgtEl>
                                        <p:attrNameLst>
                                          <p:attrName>r</p:attrName>
                                        </p:attrNameLst>
                                      </p:cBhvr>
                                    </p:animRot>
                                    <p:animRot by="120000">
                                      <p:cBhvr>
                                        <p:cTn id="36" dur="200" fill="hold">
                                          <p:stCondLst>
                                            <p:cond delay="800"/>
                                          </p:stCondLst>
                                        </p:cTn>
                                        <p:tgtEl>
                                          <p:spTgt spid="20"/>
                                        </p:tgtEl>
                                        <p:attrNameLst>
                                          <p:attrName>r</p:attrName>
                                        </p:attrNameLst>
                                      </p:cBhvr>
                                    </p:animRot>
                                  </p:childTnLst>
                                </p:cTn>
                              </p:par>
                            </p:childTnLst>
                          </p:cTn>
                        </p:par>
                      </p:childTnLst>
                    </p:cTn>
                  </p:par>
                </p:childTnLst>
              </p:cTn>
              <p:nextCondLst>
                <p:cond evt="onClick" delay="0">
                  <p:tgtEl>
                    <p:spTgt spid="20"/>
                  </p:tgtEl>
                </p:cond>
              </p:nextCondLst>
            </p:seq>
            <p:seq concurrent="1" nextAc="seek">
              <p:cTn id="37" restart="whenNotActive" fill="hold" evtFilter="cancelBubble" nodeType="interactiveSeq">
                <p:stCondLst>
                  <p:cond evt="onClick" delay="0">
                    <p:tgtEl>
                      <p:spTgt spid="17"/>
                    </p:tgtEl>
                  </p:cond>
                </p:stCondLst>
                <p:endSync evt="end" delay="0">
                  <p:rtn val="all"/>
                </p:endSync>
                <p:childTnLst>
                  <p:par>
                    <p:cTn id="38" fill="hold">
                      <p:stCondLst>
                        <p:cond delay="0"/>
                      </p:stCondLst>
                      <p:childTnLst>
                        <p:par>
                          <p:cTn id="39" fill="hold">
                            <p:stCondLst>
                              <p:cond delay="0"/>
                            </p:stCondLst>
                            <p:childTnLst>
                              <p:par>
                                <p:cTn id="40" presetID="32" presetClass="emph" presetSubtype="0" fill="hold" nodeType="clickEffect">
                                  <p:stCondLst>
                                    <p:cond delay="0"/>
                                  </p:stCondLst>
                                  <p:childTnLst>
                                    <p:animRot by="120000">
                                      <p:cBhvr>
                                        <p:cTn id="41" dur="100" fill="hold">
                                          <p:stCondLst>
                                            <p:cond delay="0"/>
                                          </p:stCondLst>
                                        </p:cTn>
                                        <p:tgtEl>
                                          <p:spTgt spid="17"/>
                                        </p:tgtEl>
                                        <p:attrNameLst>
                                          <p:attrName>r</p:attrName>
                                        </p:attrNameLst>
                                      </p:cBhvr>
                                    </p:animRot>
                                    <p:animRot by="-240000">
                                      <p:cBhvr>
                                        <p:cTn id="42" dur="200" fill="hold">
                                          <p:stCondLst>
                                            <p:cond delay="200"/>
                                          </p:stCondLst>
                                        </p:cTn>
                                        <p:tgtEl>
                                          <p:spTgt spid="17"/>
                                        </p:tgtEl>
                                        <p:attrNameLst>
                                          <p:attrName>r</p:attrName>
                                        </p:attrNameLst>
                                      </p:cBhvr>
                                    </p:animRot>
                                    <p:animRot by="240000">
                                      <p:cBhvr>
                                        <p:cTn id="43" dur="200" fill="hold">
                                          <p:stCondLst>
                                            <p:cond delay="400"/>
                                          </p:stCondLst>
                                        </p:cTn>
                                        <p:tgtEl>
                                          <p:spTgt spid="17"/>
                                        </p:tgtEl>
                                        <p:attrNameLst>
                                          <p:attrName>r</p:attrName>
                                        </p:attrNameLst>
                                      </p:cBhvr>
                                    </p:animRot>
                                    <p:animRot by="-240000">
                                      <p:cBhvr>
                                        <p:cTn id="44" dur="200" fill="hold">
                                          <p:stCondLst>
                                            <p:cond delay="600"/>
                                          </p:stCondLst>
                                        </p:cTn>
                                        <p:tgtEl>
                                          <p:spTgt spid="17"/>
                                        </p:tgtEl>
                                        <p:attrNameLst>
                                          <p:attrName>r</p:attrName>
                                        </p:attrNameLst>
                                      </p:cBhvr>
                                    </p:animRot>
                                    <p:animRot by="120000">
                                      <p:cBhvr>
                                        <p:cTn id="45" dur="200" fill="hold">
                                          <p:stCondLst>
                                            <p:cond delay="800"/>
                                          </p:stCondLst>
                                        </p:cTn>
                                        <p:tgtEl>
                                          <p:spTgt spid="17"/>
                                        </p:tgtEl>
                                        <p:attrNameLst>
                                          <p:attrName>r</p:attrName>
                                        </p:attrNameLst>
                                      </p:cBhvr>
                                    </p:animRot>
                                  </p:childTnLst>
                                </p:cTn>
                              </p:par>
                            </p:childTnLst>
                          </p:cTn>
                        </p:par>
                      </p:childTnLst>
                    </p:cTn>
                  </p:par>
                </p:childTnLst>
              </p:cTn>
              <p:nextCondLst>
                <p:cond evt="onClick" delay="0">
                  <p:tgtEl>
                    <p:spTgt spid="17"/>
                  </p:tgtEl>
                </p:cond>
              </p:nextCondLst>
            </p:seq>
            <p:audio isNarration="1">
              <p:cMediaNode vol="80000" showWhenStopped="0">
                <p:cTn id="46" fill="hold" display="0">
                  <p:stCondLst>
                    <p:cond delay="indefinite"/>
                  </p:stCondLst>
                  <p:endCondLst>
                    <p:cond evt="onStopAudio" delay="0">
                      <p:tgtEl>
                        <p:sldTgt/>
                      </p:tgtEl>
                    </p:cond>
                  </p:endCondLst>
                </p:cTn>
                <p:tgtEl>
                  <p:spTgt spid="2"/>
                </p:tgtEl>
              </p:cMediaNode>
            </p:audio>
          </p:childTnLst>
        </p:cTn>
      </p:par>
    </p:tnLst>
    <p:bldLst>
      <p:bldP spid="24" grpId="0" animBg="1"/>
      <p:bldP spid="4" grpId="0"/>
      <p:bldP spid="23" grpId="0"/>
    </p:bldLst>
  </p:timing>
  <p:extLst>
    <p:ext uri="{E180D4A7-C9FB-4DFB-919C-405C955672EB}">
      <p14:showEvtLst xmlns:p14="http://schemas.microsoft.com/office/powerpoint/2010/main">
        <p14:triggerEvt type="onClick" time="6985" objId="17"/>
        <p14:triggerEvt type="onClick" time="8989" objId="13"/>
        <p14:triggerEvt type="onClick" time="11089" objId="20"/>
        <p14:triggerEvt type="onClick" time="12241" objId="14"/>
      </p14:showEvt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Explosion 2 23"/>
          <p:cNvSpPr/>
          <p:nvPr/>
        </p:nvSpPr>
        <p:spPr>
          <a:xfrm rot="2024099">
            <a:off x="1659836" y="139148"/>
            <a:ext cx="5893904" cy="5893904"/>
          </a:xfrm>
          <a:prstGeom prst="irregularSeal2">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ee"/>
          <p:cNvGrpSpPr/>
          <p:nvPr/>
        </p:nvGrpSpPr>
        <p:grpSpPr>
          <a:xfrm>
            <a:off x="2892285" y="4765021"/>
            <a:ext cx="1480930" cy="1446934"/>
            <a:chOff x="2037522" y="4774961"/>
            <a:chExt cx="1480930" cy="1446934"/>
          </a:xfrm>
        </p:grpSpPr>
        <p:sp>
          <p:nvSpPr>
            <p:cNvPr id="21" name="Rounded Rectangle 20"/>
            <p:cNvSpPr/>
            <p:nvPr/>
          </p:nvSpPr>
          <p:spPr>
            <a:xfrm>
              <a:off x="2037522" y="4929808"/>
              <a:ext cx="1480930" cy="1292087"/>
            </a:xfrm>
            <a:prstGeom prst="roundRect">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600" b="1" dirty="0">
                <a:ln>
                  <a:solidFill>
                    <a:schemeClr val="tx1"/>
                  </a:solidFill>
                </a:ln>
                <a:solidFill>
                  <a:schemeClr val="bg1"/>
                </a:solidFill>
              </a:endParaRPr>
            </a:p>
          </p:txBody>
        </p:sp>
        <p:sp>
          <p:nvSpPr>
            <p:cNvPr id="22" name="Rectangle 21"/>
            <p:cNvSpPr/>
            <p:nvPr/>
          </p:nvSpPr>
          <p:spPr>
            <a:xfrm>
              <a:off x="2125408" y="4774961"/>
              <a:ext cx="1255473" cy="1446550"/>
            </a:xfrm>
            <a:prstGeom prst="rect">
              <a:avLst/>
            </a:prstGeom>
          </p:spPr>
          <p:txBody>
            <a:bodyPr wrap="none">
              <a:spAutoFit/>
            </a:bodyPr>
            <a:lstStyle/>
            <a:p>
              <a:pPr algn="ctr"/>
              <a:r>
                <a:rPr lang="en-GB" sz="8800" b="1" dirty="0" err="1">
                  <a:ln>
                    <a:solidFill>
                      <a:schemeClr val="tx1"/>
                    </a:solidFill>
                  </a:ln>
                  <a:solidFill>
                    <a:schemeClr val="bg1"/>
                  </a:solidFill>
                </a:rPr>
                <a:t>ee</a:t>
              </a:r>
              <a:endParaRPr lang="en-GB" sz="8800" b="1" dirty="0">
                <a:ln>
                  <a:solidFill>
                    <a:schemeClr val="tx1"/>
                  </a:solidFill>
                </a:ln>
                <a:solidFill>
                  <a:schemeClr val="bg1"/>
                </a:solidFill>
              </a:endParaRPr>
            </a:p>
          </p:txBody>
        </p:sp>
      </p:grpSp>
      <p:grpSp>
        <p:nvGrpSpPr>
          <p:cNvPr id="13" name="i"/>
          <p:cNvGrpSpPr/>
          <p:nvPr/>
        </p:nvGrpSpPr>
        <p:grpSpPr>
          <a:xfrm>
            <a:off x="4974534" y="4844534"/>
            <a:ext cx="1480930" cy="1446550"/>
            <a:chOff x="2037522" y="4844534"/>
            <a:chExt cx="1480930" cy="1446550"/>
          </a:xfrm>
        </p:grpSpPr>
        <p:sp>
          <p:nvSpPr>
            <p:cNvPr id="6" name="Rounded Rectangle 5"/>
            <p:cNvSpPr/>
            <p:nvPr/>
          </p:nvSpPr>
          <p:spPr>
            <a:xfrm>
              <a:off x="2037522" y="4929808"/>
              <a:ext cx="1480930" cy="1292087"/>
            </a:xfrm>
            <a:prstGeom prst="roundRect">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600" b="1" dirty="0">
                <a:ln>
                  <a:solidFill>
                    <a:schemeClr val="tx1"/>
                  </a:solidFill>
                </a:ln>
                <a:solidFill>
                  <a:schemeClr val="bg1"/>
                </a:solidFill>
              </a:endParaRPr>
            </a:p>
          </p:txBody>
        </p:sp>
        <p:sp>
          <p:nvSpPr>
            <p:cNvPr id="12" name="Rectangle 11"/>
            <p:cNvSpPr/>
            <p:nvPr/>
          </p:nvSpPr>
          <p:spPr>
            <a:xfrm>
              <a:off x="2485283" y="4844534"/>
              <a:ext cx="535723" cy="1446550"/>
            </a:xfrm>
            <a:prstGeom prst="rect">
              <a:avLst/>
            </a:prstGeom>
          </p:spPr>
          <p:txBody>
            <a:bodyPr wrap="none">
              <a:spAutoFit/>
            </a:bodyPr>
            <a:lstStyle/>
            <a:p>
              <a:pPr algn="ctr"/>
              <a:r>
                <a:rPr lang="en-GB" sz="8800" b="1" dirty="0" err="1">
                  <a:ln>
                    <a:solidFill>
                      <a:schemeClr val="tx1"/>
                    </a:solidFill>
                  </a:ln>
                  <a:solidFill>
                    <a:schemeClr val="bg1"/>
                  </a:solidFill>
                </a:rPr>
                <a:t>i</a:t>
              </a:r>
              <a:endParaRPr lang="en-GB" sz="8800" b="1" dirty="0">
                <a:ln>
                  <a:solidFill>
                    <a:schemeClr val="tx1"/>
                  </a:solidFill>
                </a:ln>
                <a:solidFill>
                  <a:schemeClr val="bg1"/>
                </a:solidFill>
              </a:endParaRPr>
            </a:p>
          </p:txBody>
        </p:sp>
      </p:grpSp>
      <p:grpSp>
        <p:nvGrpSpPr>
          <p:cNvPr id="14" name="y"/>
          <p:cNvGrpSpPr/>
          <p:nvPr/>
        </p:nvGrpSpPr>
        <p:grpSpPr>
          <a:xfrm>
            <a:off x="834887" y="4678882"/>
            <a:ext cx="1480930" cy="1546326"/>
            <a:chOff x="2037522" y="4675569"/>
            <a:chExt cx="1480930" cy="1546326"/>
          </a:xfrm>
        </p:grpSpPr>
        <p:sp>
          <p:nvSpPr>
            <p:cNvPr id="15" name="Rounded Rectangle 14"/>
            <p:cNvSpPr/>
            <p:nvPr/>
          </p:nvSpPr>
          <p:spPr>
            <a:xfrm>
              <a:off x="2037522" y="4929808"/>
              <a:ext cx="1480930" cy="1292087"/>
            </a:xfrm>
            <a:prstGeom prst="roundRect">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600" b="1" dirty="0">
                <a:ln>
                  <a:solidFill>
                    <a:schemeClr val="tx1"/>
                  </a:solidFill>
                </a:ln>
                <a:solidFill>
                  <a:schemeClr val="bg1"/>
                </a:solidFill>
              </a:endParaRPr>
            </a:p>
          </p:txBody>
        </p:sp>
        <p:sp>
          <p:nvSpPr>
            <p:cNvPr id="16" name="Rectangle 15"/>
            <p:cNvSpPr/>
            <p:nvPr/>
          </p:nvSpPr>
          <p:spPr>
            <a:xfrm>
              <a:off x="2347424" y="4675569"/>
              <a:ext cx="811441" cy="1446550"/>
            </a:xfrm>
            <a:prstGeom prst="rect">
              <a:avLst/>
            </a:prstGeom>
          </p:spPr>
          <p:txBody>
            <a:bodyPr wrap="none">
              <a:spAutoFit/>
            </a:bodyPr>
            <a:lstStyle/>
            <a:p>
              <a:pPr algn="ctr"/>
              <a:r>
                <a:rPr lang="en-GB" sz="8800" b="1" dirty="0">
                  <a:ln>
                    <a:solidFill>
                      <a:schemeClr val="tx1"/>
                    </a:solidFill>
                  </a:ln>
                  <a:solidFill>
                    <a:schemeClr val="bg1"/>
                  </a:solidFill>
                </a:rPr>
                <a:t>y</a:t>
              </a:r>
            </a:p>
          </p:txBody>
        </p:sp>
      </p:grpSp>
      <p:grpSp>
        <p:nvGrpSpPr>
          <p:cNvPr id="17" name="e"/>
          <p:cNvGrpSpPr/>
          <p:nvPr/>
        </p:nvGrpSpPr>
        <p:grpSpPr>
          <a:xfrm>
            <a:off x="6917635" y="4771647"/>
            <a:ext cx="1480930" cy="1446934"/>
            <a:chOff x="2037522" y="4774961"/>
            <a:chExt cx="1480930" cy="1446934"/>
          </a:xfrm>
        </p:grpSpPr>
        <p:sp>
          <p:nvSpPr>
            <p:cNvPr id="18" name="Rounded Rectangle 17"/>
            <p:cNvSpPr/>
            <p:nvPr/>
          </p:nvSpPr>
          <p:spPr>
            <a:xfrm>
              <a:off x="2037522" y="4929808"/>
              <a:ext cx="1480930" cy="1292087"/>
            </a:xfrm>
            <a:prstGeom prst="roundRect">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600" b="1" dirty="0">
                <a:ln>
                  <a:solidFill>
                    <a:schemeClr val="tx1"/>
                  </a:solidFill>
                </a:ln>
                <a:solidFill>
                  <a:schemeClr val="bg1"/>
                </a:solidFill>
              </a:endParaRPr>
            </a:p>
          </p:txBody>
        </p:sp>
        <p:sp>
          <p:nvSpPr>
            <p:cNvPr id="19" name="Rectangle 18"/>
            <p:cNvSpPr/>
            <p:nvPr/>
          </p:nvSpPr>
          <p:spPr>
            <a:xfrm>
              <a:off x="2393110" y="4774961"/>
              <a:ext cx="720069" cy="1446550"/>
            </a:xfrm>
            <a:prstGeom prst="rect">
              <a:avLst/>
            </a:prstGeom>
          </p:spPr>
          <p:txBody>
            <a:bodyPr wrap="none">
              <a:spAutoFit/>
            </a:bodyPr>
            <a:lstStyle/>
            <a:p>
              <a:pPr algn="ctr"/>
              <a:r>
                <a:rPr lang="en-GB" sz="8800" b="1" dirty="0">
                  <a:ln>
                    <a:solidFill>
                      <a:schemeClr val="tx1"/>
                    </a:solidFill>
                  </a:ln>
                  <a:solidFill>
                    <a:schemeClr val="bg1"/>
                  </a:solidFill>
                </a:rPr>
                <a:t>e</a:t>
              </a:r>
            </a:p>
          </p:txBody>
        </p:sp>
      </p:grpSp>
      <p:grpSp>
        <p:nvGrpSpPr>
          <p:cNvPr id="8" name="Group 7"/>
          <p:cNvGrpSpPr/>
          <p:nvPr/>
        </p:nvGrpSpPr>
        <p:grpSpPr>
          <a:xfrm>
            <a:off x="7776356" y="227397"/>
            <a:ext cx="1367644" cy="504056"/>
            <a:chOff x="7776356" y="1700808"/>
            <a:chExt cx="1367644" cy="504056"/>
          </a:xfrm>
          <a:solidFill>
            <a:schemeClr val="accent6"/>
          </a:solidFill>
        </p:grpSpPr>
        <p:sp>
          <p:nvSpPr>
            <p:cNvPr id="9" name="Oval 8"/>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Practise</a:t>
              </a:r>
            </a:p>
          </p:txBody>
        </p:sp>
      </p:grpSp>
      <p:pic>
        <p:nvPicPr>
          <p:cNvPr id="3" name="Pictur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918252" y="1093304"/>
            <a:ext cx="4989444" cy="3354761"/>
          </a:xfrm>
          <a:prstGeom prst="rect">
            <a:avLst/>
          </a:prstGeom>
        </p:spPr>
      </p:pic>
      <p:sp>
        <p:nvSpPr>
          <p:cNvPr id="4" name="TextBox 3"/>
          <p:cNvSpPr txBox="1"/>
          <p:nvPr/>
        </p:nvSpPr>
        <p:spPr>
          <a:xfrm>
            <a:off x="2604053" y="1977886"/>
            <a:ext cx="4005469" cy="1862048"/>
          </a:xfrm>
          <a:prstGeom prst="rect">
            <a:avLst/>
          </a:prstGeom>
          <a:noFill/>
        </p:spPr>
        <p:txBody>
          <a:bodyPr wrap="square" rtlCol="0">
            <a:spAutoFit/>
          </a:bodyPr>
          <a:lstStyle/>
          <a:p>
            <a:pPr algn="ctr"/>
            <a:r>
              <a:rPr lang="en-GB" sz="11500" b="1" dirty="0" err="1">
                <a:ln>
                  <a:solidFill>
                    <a:schemeClr val="tx1"/>
                  </a:solidFill>
                </a:ln>
                <a:solidFill>
                  <a:schemeClr val="bg1"/>
                </a:solidFill>
              </a:rPr>
              <a:t>ic</a:t>
            </a:r>
            <a:r>
              <a:rPr lang="en-GB" sz="11500" b="1" dirty="0">
                <a:ln>
                  <a:solidFill>
                    <a:schemeClr val="tx1"/>
                  </a:solidFill>
                </a:ln>
                <a:solidFill>
                  <a:schemeClr val="bg1"/>
                </a:solidFill>
              </a:rPr>
              <a:t>_</a:t>
            </a:r>
          </a:p>
        </p:txBody>
      </p:sp>
      <p:sp>
        <p:nvSpPr>
          <p:cNvPr id="23" name="TextBox 22"/>
          <p:cNvSpPr txBox="1"/>
          <p:nvPr/>
        </p:nvSpPr>
        <p:spPr>
          <a:xfrm>
            <a:off x="2577548" y="1971260"/>
            <a:ext cx="4005469" cy="1862048"/>
          </a:xfrm>
          <a:prstGeom prst="rect">
            <a:avLst/>
          </a:prstGeom>
          <a:noFill/>
        </p:spPr>
        <p:txBody>
          <a:bodyPr wrap="square" rtlCol="0">
            <a:spAutoFit/>
          </a:bodyPr>
          <a:lstStyle/>
          <a:p>
            <a:pPr algn="ctr"/>
            <a:r>
              <a:rPr lang="en-GB" sz="11500" b="1" dirty="0">
                <a:ln>
                  <a:solidFill>
                    <a:schemeClr val="tx1"/>
                  </a:solidFill>
                </a:ln>
                <a:solidFill>
                  <a:schemeClr val="bg1"/>
                </a:solidFill>
              </a:rPr>
              <a:t>icy</a:t>
            </a:r>
          </a:p>
        </p:txBody>
      </p:sp>
      <p:pic>
        <p:nvPicPr>
          <p:cNvPr id="2" name="Audio 1">
            <a:hlinkClick r:id="" action="ppaction://media"/>
            <a:extLst>
              <a:ext uri="{FF2B5EF4-FFF2-40B4-BE49-F238E27FC236}">
                <a16:creationId xmlns:a16="http://schemas.microsoft.com/office/drawing/2014/main" id="{D79752C6-C832-B840-B72C-AF68B63A23C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220073484"/>
      </p:ext>
    </p:extLst>
  </p:cSld>
  <p:clrMapOvr>
    <a:masterClrMapping/>
  </p:clrMapOvr>
  <mc:AlternateContent xmlns:mc="http://schemas.openxmlformats.org/markup-compatibility/2006" xmlns:p14="http://schemas.microsoft.com/office/powerpoint/2010/main">
    <mc:Choice Requires="p14">
      <p:transition spd="slow" p14:dur="2000" advTm="15392"/>
    </mc:Choice>
    <mc:Fallback xmlns="">
      <p:transition spd="slow" advTm="153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3"/>
                    </p:tgtEl>
                  </p:cond>
                </p:stCondLst>
                <p:endSync evt="end" delay="0">
                  <p:rtn val="all"/>
                </p:endSync>
                <p:childTnLst>
                  <p:par>
                    <p:cTn id="8" fill="hold">
                      <p:stCondLst>
                        <p:cond delay="0"/>
                      </p:stCondLst>
                      <p:childTnLst>
                        <p:par>
                          <p:cTn id="9" fill="hold">
                            <p:stCondLst>
                              <p:cond delay="0"/>
                            </p:stCondLst>
                            <p:childTnLst>
                              <p:par>
                                <p:cTn id="10" presetID="32" presetClass="emph" presetSubtype="0" fill="hold" nodeType="clickEffect">
                                  <p:stCondLst>
                                    <p:cond delay="0"/>
                                  </p:stCondLst>
                                  <p:childTnLst>
                                    <p:animRot by="120000">
                                      <p:cBhvr>
                                        <p:cTn id="11" dur="100" fill="hold">
                                          <p:stCondLst>
                                            <p:cond delay="0"/>
                                          </p:stCondLst>
                                        </p:cTn>
                                        <p:tgtEl>
                                          <p:spTgt spid="13"/>
                                        </p:tgtEl>
                                        <p:attrNameLst>
                                          <p:attrName>r</p:attrName>
                                        </p:attrNameLst>
                                      </p:cBhvr>
                                    </p:animRot>
                                    <p:animRot by="-240000">
                                      <p:cBhvr>
                                        <p:cTn id="12" dur="200" fill="hold">
                                          <p:stCondLst>
                                            <p:cond delay="200"/>
                                          </p:stCondLst>
                                        </p:cTn>
                                        <p:tgtEl>
                                          <p:spTgt spid="13"/>
                                        </p:tgtEl>
                                        <p:attrNameLst>
                                          <p:attrName>r</p:attrName>
                                        </p:attrNameLst>
                                      </p:cBhvr>
                                    </p:animRot>
                                    <p:animRot by="240000">
                                      <p:cBhvr>
                                        <p:cTn id="13" dur="200" fill="hold">
                                          <p:stCondLst>
                                            <p:cond delay="400"/>
                                          </p:stCondLst>
                                        </p:cTn>
                                        <p:tgtEl>
                                          <p:spTgt spid="13"/>
                                        </p:tgtEl>
                                        <p:attrNameLst>
                                          <p:attrName>r</p:attrName>
                                        </p:attrNameLst>
                                      </p:cBhvr>
                                    </p:animRot>
                                    <p:animRot by="-240000">
                                      <p:cBhvr>
                                        <p:cTn id="14" dur="200" fill="hold">
                                          <p:stCondLst>
                                            <p:cond delay="600"/>
                                          </p:stCondLst>
                                        </p:cTn>
                                        <p:tgtEl>
                                          <p:spTgt spid="13"/>
                                        </p:tgtEl>
                                        <p:attrNameLst>
                                          <p:attrName>r</p:attrName>
                                        </p:attrNameLst>
                                      </p:cBhvr>
                                    </p:animRot>
                                    <p:animRot by="120000">
                                      <p:cBhvr>
                                        <p:cTn id="15" dur="200" fill="hold">
                                          <p:stCondLst>
                                            <p:cond delay="800"/>
                                          </p:stCondLst>
                                        </p:cTn>
                                        <p:tgtEl>
                                          <p:spTgt spid="13"/>
                                        </p:tgtEl>
                                        <p:attrNameLst>
                                          <p:attrName>r</p:attrName>
                                        </p:attrNameLst>
                                      </p:cBhvr>
                                    </p:animRot>
                                  </p:childTnLst>
                                </p:cTn>
                              </p:par>
                            </p:childTnLst>
                          </p:cTn>
                        </p:par>
                      </p:childTnLst>
                    </p:cTn>
                  </p:par>
                </p:childTnLst>
              </p:cTn>
              <p:nextCondLst>
                <p:cond evt="onClick" delay="0">
                  <p:tgtEl>
                    <p:spTgt spid="13"/>
                  </p:tgtEl>
                </p:cond>
              </p:nextCondLst>
            </p:seq>
            <p:seq concurrent="1" nextAc="seek">
              <p:cTn id="16" restart="whenNotActive" fill="hold" evtFilter="cancelBubble" nodeType="interactiveSeq">
                <p:stCondLst>
                  <p:cond evt="onClick" delay="0">
                    <p:tgtEl>
                      <p:spTgt spid="14"/>
                    </p:tgtEl>
                  </p:cond>
                </p:stCondLst>
                <p:endSync evt="end" delay="0">
                  <p:rtn val="all"/>
                </p:endSync>
                <p:childTnLst>
                  <p:par>
                    <p:cTn id="17" fill="hold">
                      <p:stCondLst>
                        <p:cond delay="0"/>
                      </p:stCondLst>
                      <p:childTnLst>
                        <p:par>
                          <p:cTn id="18" fill="hold">
                            <p:stCondLst>
                              <p:cond delay="0"/>
                            </p:stCondLst>
                            <p:childTnLst>
                              <p:par>
                                <p:cTn id="19" presetID="10" presetClass="exit" presetSubtype="0" fill="hold" grpId="0" nodeType="withEffect">
                                  <p:stCondLst>
                                    <p:cond delay="0"/>
                                  </p:stCondLst>
                                  <p:childTnLst>
                                    <p:animEffect transition="out" filter="fade">
                                      <p:cBhvr>
                                        <p:cTn id="20" dur="500"/>
                                        <p:tgtEl>
                                          <p:spTgt spid="4"/>
                                        </p:tgtEl>
                                      </p:cBhvr>
                                    </p:animEffect>
                                    <p:set>
                                      <p:cBhvr>
                                        <p:cTn id="21" dur="1" fill="hold">
                                          <p:stCondLst>
                                            <p:cond delay="499"/>
                                          </p:stCondLst>
                                        </p:cTn>
                                        <p:tgtEl>
                                          <p:spTgt spid="4"/>
                                        </p:tgtEl>
                                        <p:attrNameLst>
                                          <p:attrName>style.visibility</p:attrName>
                                        </p:attrNameLst>
                                      </p:cBhvr>
                                      <p:to>
                                        <p:strVal val="hidden"/>
                                      </p:to>
                                    </p:set>
                                  </p:childTnLst>
                                </p:cTn>
                              </p:par>
                              <p:par>
                                <p:cTn id="22" presetID="10" presetClass="entr" presetSubtype="0" fill="hold" grpId="0" nodeType="with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500"/>
                                        <p:tgtEl>
                                          <p:spTgt spid="23"/>
                                        </p:tgtEl>
                                      </p:cBhvr>
                                    </p:animEffect>
                                  </p:childTnLst>
                                </p:cTn>
                              </p:par>
                              <p:par>
                                <p:cTn id="25" presetID="6" presetClass="entr" presetSubtype="32" fill="hold" grpId="0" nodeType="withEffect">
                                  <p:stCondLst>
                                    <p:cond delay="500"/>
                                  </p:stCondLst>
                                  <p:childTnLst>
                                    <p:set>
                                      <p:cBhvr>
                                        <p:cTn id="26" dur="1" fill="hold">
                                          <p:stCondLst>
                                            <p:cond delay="0"/>
                                          </p:stCondLst>
                                        </p:cTn>
                                        <p:tgtEl>
                                          <p:spTgt spid="24"/>
                                        </p:tgtEl>
                                        <p:attrNameLst>
                                          <p:attrName>style.visibility</p:attrName>
                                        </p:attrNameLst>
                                      </p:cBhvr>
                                      <p:to>
                                        <p:strVal val="visible"/>
                                      </p:to>
                                    </p:set>
                                    <p:animEffect transition="in" filter="circle(out)">
                                      <p:cBhvr>
                                        <p:cTn id="27" dur="800"/>
                                        <p:tgtEl>
                                          <p:spTgt spid="24"/>
                                        </p:tgtEl>
                                      </p:cBhvr>
                                    </p:animEffect>
                                  </p:childTnLst>
                                </p:cTn>
                              </p:par>
                            </p:childTnLst>
                          </p:cTn>
                        </p:par>
                      </p:childTnLst>
                    </p:cTn>
                  </p:par>
                </p:childTnLst>
              </p:cTn>
              <p:nextCondLst>
                <p:cond evt="onClick" delay="0">
                  <p:tgtEl>
                    <p:spTgt spid="14"/>
                  </p:tgtEl>
                </p:cond>
              </p:nextCondLst>
            </p:seq>
            <p:seq concurrent="1" nextAc="seek">
              <p:cTn id="28" restart="whenNotActive" fill="hold" evtFilter="cancelBubble" nodeType="interactiveSeq">
                <p:stCondLst>
                  <p:cond evt="onClick" delay="0">
                    <p:tgtEl>
                      <p:spTgt spid="20"/>
                    </p:tgtEl>
                  </p:cond>
                </p:stCondLst>
                <p:endSync evt="end" delay="0">
                  <p:rtn val="all"/>
                </p:endSync>
                <p:childTnLst>
                  <p:par>
                    <p:cTn id="29" fill="hold">
                      <p:stCondLst>
                        <p:cond delay="0"/>
                      </p:stCondLst>
                      <p:childTnLst>
                        <p:par>
                          <p:cTn id="30" fill="hold">
                            <p:stCondLst>
                              <p:cond delay="0"/>
                            </p:stCondLst>
                            <p:childTnLst>
                              <p:par>
                                <p:cTn id="31" presetID="32" presetClass="emph" presetSubtype="0" fill="hold" nodeType="clickEffect">
                                  <p:stCondLst>
                                    <p:cond delay="0"/>
                                  </p:stCondLst>
                                  <p:childTnLst>
                                    <p:animRot by="120000">
                                      <p:cBhvr>
                                        <p:cTn id="32" dur="100" fill="hold">
                                          <p:stCondLst>
                                            <p:cond delay="0"/>
                                          </p:stCondLst>
                                        </p:cTn>
                                        <p:tgtEl>
                                          <p:spTgt spid="20"/>
                                        </p:tgtEl>
                                        <p:attrNameLst>
                                          <p:attrName>r</p:attrName>
                                        </p:attrNameLst>
                                      </p:cBhvr>
                                    </p:animRot>
                                    <p:animRot by="-240000">
                                      <p:cBhvr>
                                        <p:cTn id="33" dur="200" fill="hold">
                                          <p:stCondLst>
                                            <p:cond delay="200"/>
                                          </p:stCondLst>
                                        </p:cTn>
                                        <p:tgtEl>
                                          <p:spTgt spid="20"/>
                                        </p:tgtEl>
                                        <p:attrNameLst>
                                          <p:attrName>r</p:attrName>
                                        </p:attrNameLst>
                                      </p:cBhvr>
                                    </p:animRot>
                                    <p:animRot by="240000">
                                      <p:cBhvr>
                                        <p:cTn id="34" dur="200" fill="hold">
                                          <p:stCondLst>
                                            <p:cond delay="400"/>
                                          </p:stCondLst>
                                        </p:cTn>
                                        <p:tgtEl>
                                          <p:spTgt spid="20"/>
                                        </p:tgtEl>
                                        <p:attrNameLst>
                                          <p:attrName>r</p:attrName>
                                        </p:attrNameLst>
                                      </p:cBhvr>
                                    </p:animRot>
                                    <p:animRot by="-240000">
                                      <p:cBhvr>
                                        <p:cTn id="35" dur="200" fill="hold">
                                          <p:stCondLst>
                                            <p:cond delay="600"/>
                                          </p:stCondLst>
                                        </p:cTn>
                                        <p:tgtEl>
                                          <p:spTgt spid="20"/>
                                        </p:tgtEl>
                                        <p:attrNameLst>
                                          <p:attrName>r</p:attrName>
                                        </p:attrNameLst>
                                      </p:cBhvr>
                                    </p:animRot>
                                    <p:animRot by="120000">
                                      <p:cBhvr>
                                        <p:cTn id="36" dur="200" fill="hold">
                                          <p:stCondLst>
                                            <p:cond delay="800"/>
                                          </p:stCondLst>
                                        </p:cTn>
                                        <p:tgtEl>
                                          <p:spTgt spid="20"/>
                                        </p:tgtEl>
                                        <p:attrNameLst>
                                          <p:attrName>r</p:attrName>
                                        </p:attrNameLst>
                                      </p:cBhvr>
                                    </p:animRot>
                                  </p:childTnLst>
                                </p:cTn>
                              </p:par>
                            </p:childTnLst>
                          </p:cTn>
                        </p:par>
                      </p:childTnLst>
                    </p:cTn>
                  </p:par>
                </p:childTnLst>
              </p:cTn>
              <p:nextCondLst>
                <p:cond evt="onClick" delay="0">
                  <p:tgtEl>
                    <p:spTgt spid="20"/>
                  </p:tgtEl>
                </p:cond>
              </p:nextCondLst>
            </p:seq>
            <p:seq concurrent="1" nextAc="seek">
              <p:cTn id="37" restart="whenNotActive" fill="hold" evtFilter="cancelBubble" nodeType="interactiveSeq">
                <p:stCondLst>
                  <p:cond evt="onClick" delay="0">
                    <p:tgtEl>
                      <p:spTgt spid="17"/>
                    </p:tgtEl>
                  </p:cond>
                </p:stCondLst>
                <p:endSync evt="end" delay="0">
                  <p:rtn val="all"/>
                </p:endSync>
                <p:childTnLst>
                  <p:par>
                    <p:cTn id="38" fill="hold">
                      <p:stCondLst>
                        <p:cond delay="0"/>
                      </p:stCondLst>
                      <p:childTnLst>
                        <p:par>
                          <p:cTn id="39" fill="hold">
                            <p:stCondLst>
                              <p:cond delay="0"/>
                            </p:stCondLst>
                            <p:childTnLst>
                              <p:par>
                                <p:cTn id="40" presetID="32" presetClass="emph" presetSubtype="0" fill="hold" nodeType="clickEffect">
                                  <p:stCondLst>
                                    <p:cond delay="0"/>
                                  </p:stCondLst>
                                  <p:childTnLst>
                                    <p:animRot by="120000">
                                      <p:cBhvr>
                                        <p:cTn id="41" dur="100" fill="hold">
                                          <p:stCondLst>
                                            <p:cond delay="0"/>
                                          </p:stCondLst>
                                        </p:cTn>
                                        <p:tgtEl>
                                          <p:spTgt spid="17"/>
                                        </p:tgtEl>
                                        <p:attrNameLst>
                                          <p:attrName>r</p:attrName>
                                        </p:attrNameLst>
                                      </p:cBhvr>
                                    </p:animRot>
                                    <p:animRot by="-240000">
                                      <p:cBhvr>
                                        <p:cTn id="42" dur="200" fill="hold">
                                          <p:stCondLst>
                                            <p:cond delay="200"/>
                                          </p:stCondLst>
                                        </p:cTn>
                                        <p:tgtEl>
                                          <p:spTgt spid="17"/>
                                        </p:tgtEl>
                                        <p:attrNameLst>
                                          <p:attrName>r</p:attrName>
                                        </p:attrNameLst>
                                      </p:cBhvr>
                                    </p:animRot>
                                    <p:animRot by="240000">
                                      <p:cBhvr>
                                        <p:cTn id="43" dur="200" fill="hold">
                                          <p:stCondLst>
                                            <p:cond delay="400"/>
                                          </p:stCondLst>
                                        </p:cTn>
                                        <p:tgtEl>
                                          <p:spTgt spid="17"/>
                                        </p:tgtEl>
                                        <p:attrNameLst>
                                          <p:attrName>r</p:attrName>
                                        </p:attrNameLst>
                                      </p:cBhvr>
                                    </p:animRot>
                                    <p:animRot by="-240000">
                                      <p:cBhvr>
                                        <p:cTn id="44" dur="200" fill="hold">
                                          <p:stCondLst>
                                            <p:cond delay="600"/>
                                          </p:stCondLst>
                                        </p:cTn>
                                        <p:tgtEl>
                                          <p:spTgt spid="17"/>
                                        </p:tgtEl>
                                        <p:attrNameLst>
                                          <p:attrName>r</p:attrName>
                                        </p:attrNameLst>
                                      </p:cBhvr>
                                    </p:animRot>
                                    <p:animRot by="120000">
                                      <p:cBhvr>
                                        <p:cTn id="45" dur="200" fill="hold">
                                          <p:stCondLst>
                                            <p:cond delay="800"/>
                                          </p:stCondLst>
                                        </p:cTn>
                                        <p:tgtEl>
                                          <p:spTgt spid="17"/>
                                        </p:tgtEl>
                                        <p:attrNameLst>
                                          <p:attrName>r</p:attrName>
                                        </p:attrNameLst>
                                      </p:cBhvr>
                                    </p:animRot>
                                  </p:childTnLst>
                                </p:cTn>
                              </p:par>
                            </p:childTnLst>
                          </p:cTn>
                        </p:par>
                      </p:childTnLst>
                    </p:cTn>
                  </p:par>
                </p:childTnLst>
              </p:cTn>
              <p:nextCondLst>
                <p:cond evt="onClick" delay="0">
                  <p:tgtEl>
                    <p:spTgt spid="17"/>
                  </p:tgtEl>
                </p:cond>
              </p:nextCondLst>
            </p:seq>
            <p:audio isNarration="1">
              <p:cMediaNode vol="80000" showWhenStopped="0">
                <p:cTn id="46" fill="hold" display="0">
                  <p:stCondLst>
                    <p:cond delay="indefinite"/>
                  </p:stCondLst>
                  <p:endCondLst>
                    <p:cond evt="onStopAudio" delay="0">
                      <p:tgtEl>
                        <p:sldTgt/>
                      </p:tgtEl>
                    </p:cond>
                  </p:endCondLst>
                </p:cTn>
                <p:tgtEl>
                  <p:spTgt spid="2"/>
                </p:tgtEl>
              </p:cMediaNode>
            </p:audio>
          </p:childTnLst>
        </p:cTn>
      </p:par>
    </p:tnLst>
    <p:bldLst>
      <p:bldP spid="24" grpId="0" animBg="1"/>
      <p:bldP spid="4" grpId="0"/>
      <p:bldP spid="23" grpId="0"/>
    </p:bldLst>
  </p:timing>
  <p:extLst>
    <p:ext uri="{E180D4A7-C9FB-4DFB-919C-405C955672EB}">
      <p14:showEvtLst xmlns:p14="http://schemas.microsoft.com/office/powerpoint/2010/main">
        <p14:triggerEvt type="onClick" time="11431" objId="14"/>
      </p14:showEvt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Explosion 2 23"/>
          <p:cNvSpPr/>
          <p:nvPr/>
        </p:nvSpPr>
        <p:spPr>
          <a:xfrm rot="2024099">
            <a:off x="1659836" y="139148"/>
            <a:ext cx="5893904" cy="5893904"/>
          </a:xfrm>
          <a:prstGeom prst="irregularSeal2">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ee"/>
          <p:cNvGrpSpPr/>
          <p:nvPr/>
        </p:nvGrpSpPr>
        <p:grpSpPr>
          <a:xfrm>
            <a:off x="2892285" y="4765021"/>
            <a:ext cx="1480930" cy="1446934"/>
            <a:chOff x="2037522" y="4774961"/>
            <a:chExt cx="1480930" cy="1446934"/>
          </a:xfrm>
        </p:grpSpPr>
        <p:sp>
          <p:nvSpPr>
            <p:cNvPr id="21" name="Rounded Rectangle 20"/>
            <p:cNvSpPr/>
            <p:nvPr/>
          </p:nvSpPr>
          <p:spPr>
            <a:xfrm>
              <a:off x="2037522" y="4929808"/>
              <a:ext cx="1480930" cy="1292087"/>
            </a:xfrm>
            <a:prstGeom prst="roundRect">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600" b="1" dirty="0">
                <a:ln>
                  <a:solidFill>
                    <a:schemeClr val="tx1"/>
                  </a:solidFill>
                </a:ln>
                <a:solidFill>
                  <a:schemeClr val="bg1"/>
                </a:solidFill>
              </a:endParaRPr>
            </a:p>
          </p:txBody>
        </p:sp>
        <p:sp>
          <p:nvSpPr>
            <p:cNvPr id="22" name="Rectangle 21"/>
            <p:cNvSpPr/>
            <p:nvPr/>
          </p:nvSpPr>
          <p:spPr>
            <a:xfrm>
              <a:off x="2125408" y="4774961"/>
              <a:ext cx="1255473" cy="1446550"/>
            </a:xfrm>
            <a:prstGeom prst="rect">
              <a:avLst/>
            </a:prstGeom>
          </p:spPr>
          <p:txBody>
            <a:bodyPr wrap="none">
              <a:spAutoFit/>
            </a:bodyPr>
            <a:lstStyle/>
            <a:p>
              <a:pPr algn="ctr"/>
              <a:r>
                <a:rPr lang="en-GB" sz="8800" b="1" dirty="0" err="1">
                  <a:ln>
                    <a:solidFill>
                      <a:schemeClr val="tx1"/>
                    </a:solidFill>
                  </a:ln>
                  <a:solidFill>
                    <a:schemeClr val="bg1"/>
                  </a:solidFill>
                </a:rPr>
                <a:t>ee</a:t>
              </a:r>
              <a:endParaRPr lang="en-GB" sz="8800" b="1" dirty="0">
                <a:ln>
                  <a:solidFill>
                    <a:schemeClr val="tx1"/>
                  </a:solidFill>
                </a:ln>
                <a:solidFill>
                  <a:schemeClr val="bg1"/>
                </a:solidFill>
              </a:endParaRPr>
            </a:p>
          </p:txBody>
        </p:sp>
      </p:grpSp>
      <p:grpSp>
        <p:nvGrpSpPr>
          <p:cNvPr id="13" name="i"/>
          <p:cNvGrpSpPr/>
          <p:nvPr/>
        </p:nvGrpSpPr>
        <p:grpSpPr>
          <a:xfrm>
            <a:off x="849795" y="4844534"/>
            <a:ext cx="1480930" cy="1446550"/>
            <a:chOff x="2037522" y="4844534"/>
            <a:chExt cx="1480930" cy="1446550"/>
          </a:xfrm>
        </p:grpSpPr>
        <p:sp>
          <p:nvSpPr>
            <p:cNvPr id="6" name="Rounded Rectangle 5"/>
            <p:cNvSpPr/>
            <p:nvPr/>
          </p:nvSpPr>
          <p:spPr>
            <a:xfrm>
              <a:off x="2037522" y="4929808"/>
              <a:ext cx="1480930" cy="1292087"/>
            </a:xfrm>
            <a:prstGeom prst="roundRect">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600" b="1" dirty="0">
                <a:ln>
                  <a:solidFill>
                    <a:schemeClr val="tx1"/>
                  </a:solidFill>
                </a:ln>
                <a:solidFill>
                  <a:schemeClr val="bg1"/>
                </a:solidFill>
              </a:endParaRPr>
            </a:p>
          </p:txBody>
        </p:sp>
        <p:sp>
          <p:nvSpPr>
            <p:cNvPr id="12" name="Rectangle 11"/>
            <p:cNvSpPr/>
            <p:nvPr/>
          </p:nvSpPr>
          <p:spPr>
            <a:xfrm>
              <a:off x="2485283" y="4844534"/>
              <a:ext cx="535723" cy="1446550"/>
            </a:xfrm>
            <a:prstGeom prst="rect">
              <a:avLst/>
            </a:prstGeom>
          </p:spPr>
          <p:txBody>
            <a:bodyPr wrap="none">
              <a:spAutoFit/>
            </a:bodyPr>
            <a:lstStyle/>
            <a:p>
              <a:pPr algn="ctr"/>
              <a:r>
                <a:rPr lang="en-GB" sz="8800" b="1" dirty="0" err="1">
                  <a:ln>
                    <a:solidFill>
                      <a:schemeClr val="tx1"/>
                    </a:solidFill>
                  </a:ln>
                  <a:solidFill>
                    <a:schemeClr val="bg1"/>
                  </a:solidFill>
                </a:rPr>
                <a:t>i</a:t>
              </a:r>
              <a:endParaRPr lang="en-GB" sz="8800" b="1" dirty="0">
                <a:ln>
                  <a:solidFill>
                    <a:schemeClr val="tx1"/>
                  </a:solidFill>
                </a:ln>
                <a:solidFill>
                  <a:schemeClr val="bg1"/>
                </a:solidFill>
              </a:endParaRPr>
            </a:p>
          </p:txBody>
        </p:sp>
      </p:grpSp>
      <p:grpSp>
        <p:nvGrpSpPr>
          <p:cNvPr id="14" name="y"/>
          <p:cNvGrpSpPr/>
          <p:nvPr/>
        </p:nvGrpSpPr>
        <p:grpSpPr>
          <a:xfrm>
            <a:off x="4919869" y="4678882"/>
            <a:ext cx="1480930" cy="1546326"/>
            <a:chOff x="2037522" y="4675569"/>
            <a:chExt cx="1480930" cy="1546326"/>
          </a:xfrm>
        </p:grpSpPr>
        <p:sp>
          <p:nvSpPr>
            <p:cNvPr id="15" name="Rounded Rectangle 14"/>
            <p:cNvSpPr/>
            <p:nvPr/>
          </p:nvSpPr>
          <p:spPr>
            <a:xfrm>
              <a:off x="2037522" y="4929808"/>
              <a:ext cx="1480930" cy="1292087"/>
            </a:xfrm>
            <a:prstGeom prst="roundRect">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600" b="1" dirty="0">
                <a:ln>
                  <a:solidFill>
                    <a:schemeClr val="tx1"/>
                  </a:solidFill>
                </a:ln>
                <a:solidFill>
                  <a:schemeClr val="bg1"/>
                </a:solidFill>
              </a:endParaRPr>
            </a:p>
          </p:txBody>
        </p:sp>
        <p:sp>
          <p:nvSpPr>
            <p:cNvPr id="16" name="Rectangle 15"/>
            <p:cNvSpPr/>
            <p:nvPr/>
          </p:nvSpPr>
          <p:spPr>
            <a:xfrm>
              <a:off x="2347424" y="4675569"/>
              <a:ext cx="811441" cy="1446550"/>
            </a:xfrm>
            <a:prstGeom prst="rect">
              <a:avLst/>
            </a:prstGeom>
          </p:spPr>
          <p:txBody>
            <a:bodyPr wrap="none">
              <a:spAutoFit/>
            </a:bodyPr>
            <a:lstStyle/>
            <a:p>
              <a:pPr algn="ctr"/>
              <a:r>
                <a:rPr lang="en-GB" sz="8800" b="1" dirty="0">
                  <a:ln>
                    <a:solidFill>
                      <a:schemeClr val="tx1"/>
                    </a:solidFill>
                  </a:ln>
                  <a:solidFill>
                    <a:schemeClr val="bg1"/>
                  </a:solidFill>
                </a:rPr>
                <a:t>y</a:t>
              </a:r>
            </a:p>
          </p:txBody>
        </p:sp>
      </p:grpSp>
      <p:grpSp>
        <p:nvGrpSpPr>
          <p:cNvPr id="17" name="e"/>
          <p:cNvGrpSpPr/>
          <p:nvPr/>
        </p:nvGrpSpPr>
        <p:grpSpPr>
          <a:xfrm>
            <a:off x="6917635" y="4771647"/>
            <a:ext cx="1480930" cy="1446934"/>
            <a:chOff x="2037522" y="4774961"/>
            <a:chExt cx="1480930" cy="1446934"/>
          </a:xfrm>
        </p:grpSpPr>
        <p:sp>
          <p:nvSpPr>
            <p:cNvPr id="18" name="Rounded Rectangle 17"/>
            <p:cNvSpPr/>
            <p:nvPr/>
          </p:nvSpPr>
          <p:spPr>
            <a:xfrm>
              <a:off x="2037522" y="4929808"/>
              <a:ext cx="1480930" cy="1292087"/>
            </a:xfrm>
            <a:prstGeom prst="roundRect">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600" b="1" dirty="0">
                <a:ln>
                  <a:solidFill>
                    <a:schemeClr val="tx1"/>
                  </a:solidFill>
                </a:ln>
                <a:solidFill>
                  <a:schemeClr val="bg1"/>
                </a:solidFill>
              </a:endParaRPr>
            </a:p>
          </p:txBody>
        </p:sp>
        <p:sp>
          <p:nvSpPr>
            <p:cNvPr id="19" name="Rectangle 18"/>
            <p:cNvSpPr/>
            <p:nvPr/>
          </p:nvSpPr>
          <p:spPr>
            <a:xfrm>
              <a:off x="2393110" y="4774961"/>
              <a:ext cx="720069" cy="1446550"/>
            </a:xfrm>
            <a:prstGeom prst="rect">
              <a:avLst/>
            </a:prstGeom>
          </p:spPr>
          <p:txBody>
            <a:bodyPr wrap="none">
              <a:spAutoFit/>
            </a:bodyPr>
            <a:lstStyle/>
            <a:p>
              <a:pPr algn="ctr"/>
              <a:r>
                <a:rPr lang="en-GB" sz="8800" b="1" dirty="0">
                  <a:ln>
                    <a:solidFill>
                      <a:schemeClr val="tx1"/>
                    </a:solidFill>
                  </a:ln>
                  <a:solidFill>
                    <a:schemeClr val="bg1"/>
                  </a:solidFill>
                </a:rPr>
                <a:t>e</a:t>
              </a:r>
            </a:p>
          </p:txBody>
        </p:sp>
      </p:grpSp>
      <p:grpSp>
        <p:nvGrpSpPr>
          <p:cNvPr id="8" name="Group 7"/>
          <p:cNvGrpSpPr/>
          <p:nvPr/>
        </p:nvGrpSpPr>
        <p:grpSpPr>
          <a:xfrm>
            <a:off x="7776356" y="227397"/>
            <a:ext cx="1367644" cy="504056"/>
            <a:chOff x="7776356" y="1700808"/>
            <a:chExt cx="1367644" cy="504056"/>
          </a:xfrm>
          <a:solidFill>
            <a:schemeClr val="accent6"/>
          </a:solidFill>
        </p:grpSpPr>
        <p:sp>
          <p:nvSpPr>
            <p:cNvPr id="9" name="Oval 8"/>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Practise</a:t>
              </a:r>
            </a:p>
          </p:txBody>
        </p:sp>
      </p:grpSp>
      <p:pic>
        <p:nvPicPr>
          <p:cNvPr id="3" name="Pictur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918252" y="1093304"/>
            <a:ext cx="4989444" cy="3354761"/>
          </a:xfrm>
          <a:prstGeom prst="rect">
            <a:avLst/>
          </a:prstGeom>
        </p:spPr>
      </p:pic>
      <p:sp>
        <p:nvSpPr>
          <p:cNvPr id="4" name="TextBox 3"/>
          <p:cNvSpPr txBox="1"/>
          <p:nvPr/>
        </p:nvSpPr>
        <p:spPr>
          <a:xfrm>
            <a:off x="2117034" y="1977886"/>
            <a:ext cx="4790660" cy="1862048"/>
          </a:xfrm>
          <a:prstGeom prst="rect">
            <a:avLst/>
          </a:prstGeom>
          <a:noFill/>
        </p:spPr>
        <p:txBody>
          <a:bodyPr wrap="square" rtlCol="0">
            <a:spAutoFit/>
          </a:bodyPr>
          <a:lstStyle/>
          <a:p>
            <a:pPr algn="ctr"/>
            <a:r>
              <a:rPr lang="en-GB" sz="11500" b="1" dirty="0" err="1">
                <a:ln>
                  <a:solidFill>
                    <a:schemeClr val="tx1"/>
                  </a:solidFill>
                </a:ln>
                <a:solidFill>
                  <a:schemeClr val="bg1"/>
                </a:solidFill>
              </a:rPr>
              <a:t>simpl</a:t>
            </a:r>
            <a:r>
              <a:rPr lang="en-GB" sz="11500" b="1" dirty="0">
                <a:ln>
                  <a:solidFill>
                    <a:schemeClr val="tx1"/>
                  </a:solidFill>
                </a:ln>
                <a:solidFill>
                  <a:schemeClr val="bg1"/>
                </a:solidFill>
              </a:rPr>
              <a:t>_</a:t>
            </a:r>
          </a:p>
        </p:txBody>
      </p:sp>
      <p:sp>
        <p:nvSpPr>
          <p:cNvPr id="23" name="TextBox 22"/>
          <p:cNvSpPr txBox="1"/>
          <p:nvPr/>
        </p:nvSpPr>
        <p:spPr>
          <a:xfrm>
            <a:off x="2130286" y="1981198"/>
            <a:ext cx="4717774" cy="1862048"/>
          </a:xfrm>
          <a:prstGeom prst="rect">
            <a:avLst/>
          </a:prstGeom>
          <a:noFill/>
        </p:spPr>
        <p:txBody>
          <a:bodyPr wrap="square" rtlCol="0">
            <a:spAutoFit/>
          </a:bodyPr>
          <a:lstStyle/>
          <a:p>
            <a:pPr algn="ctr"/>
            <a:r>
              <a:rPr lang="en-GB" sz="11500" b="1" dirty="0">
                <a:ln>
                  <a:solidFill>
                    <a:schemeClr val="tx1"/>
                  </a:solidFill>
                </a:ln>
                <a:solidFill>
                  <a:schemeClr val="bg1"/>
                </a:solidFill>
              </a:rPr>
              <a:t>simply</a:t>
            </a:r>
          </a:p>
        </p:txBody>
      </p:sp>
      <p:pic>
        <p:nvPicPr>
          <p:cNvPr id="2" name="Audio 1">
            <a:hlinkClick r:id="" action="ppaction://media"/>
            <a:extLst>
              <a:ext uri="{FF2B5EF4-FFF2-40B4-BE49-F238E27FC236}">
                <a16:creationId xmlns:a16="http://schemas.microsoft.com/office/drawing/2014/main" id="{42E54121-5ABA-EC43-A386-4091A406ECF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1400299512"/>
      </p:ext>
    </p:extLst>
  </p:cSld>
  <p:clrMapOvr>
    <a:masterClrMapping/>
  </p:clrMapOvr>
  <mc:AlternateContent xmlns:mc="http://schemas.openxmlformats.org/markup-compatibility/2006" xmlns:p14="http://schemas.microsoft.com/office/powerpoint/2010/main">
    <mc:Choice Requires="p14">
      <p:transition spd="slow" p14:dur="2000" advTm="14102"/>
    </mc:Choice>
    <mc:Fallback xmlns="">
      <p:transition spd="slow" advTm="141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3"/>
                    </p:tgtEl>
                  </p:cond>
                </p:stCondLst>
                <p:endSync evt="end" delay="0">
                  <p:rtn val="all"/>
                </p:endSync>
                <p:childTnLst>
                  <p:par>
                    <p:cTn id="8" fill="hold">
                      <p:stCondLst>
                        <p:cond delay="0"/>
                      </p:stCondLst>
                      <p:childTnLst>
                        <p:par>
                          <p:cTn id="9" fill="hold">
                            <p:stCondLst>
                              <p:cond delay="0"/>
                            </p:stCondLst>
                            <p:childTnLst>
                              <p:par>
                                <p:cTn id="10" presetID="32" presetClass="emph" presetSubtype="0" fill="hold" nodeType="clickEffect">
                                  <p:stCondLst>
                                    <p:cond delay="0"/>
                                  </p:stCondLst>
                                  <p:childTnLst>
                                    <p:animRot by="120000">
                                      <p:cBhvr>
                                        <p:cTn id="11" dur="100" fill="hold">
                                          <p:stCondLst>
                                            <p:cond delay="0"/>
                                          </p:stCondLst>
                                        </p:cTn>
                                        <p:tgtEl>
                                          <p:spTgt spid="13"/>
                                        </p:tgtEl>
                                        <p:attrNameLst>
                                          <p:attrName>r</p:attrName>
                                        </p:attrNameLst>
                                      </p:cBhvr>
                                    </p:animRot>
                                    <p:animRot by="-240000">
                                      <p:cBhvr>
                                        <p:cTn id="12" dur="200" fill="hold">
                                          <p:stCondLst>
                                            <p:cond delay="200"/>
                                          </p:stCondLst>
                                        </p:cTn>
                                        <p:tgtEl>
                                          <p:spTgt spid="13"/>
                                        </p:tgtEl>
                                        <p:attrNameLst>
                                          <p:attrName>r</p:attrName>
                                        </p:attrNameLst>
                                      </p:cBhvr>
                                    </p:animRot>
                                    <p:animRot by="240000">
                                      <p:cBhvr>
                                        <p:cTn id="13" dur="200" fill="hold">
                                          <p:stCondLst>
                                            <p:cond delay="400"/>
                                          </p:stCondLst>
                                        </p:cTn>
                                        <p:tgtEl>
                                          <p:spTgt spid="13"/>
                                        </p:tgtEl>
                                        <p:attrNameLst>
                                          <p:attrName>r</p:attrName>
                                        </p:attrNameLst>
                                      </p:cBhvr>
                                    </p:animRot>
                                    <p:animRot by="-240000">
                                      <p:cBhvr>
                                        <p:cTn id="14" dur="200" fill="hold">
                                          <p:stCondLst>
                                            <p:cond delay="600"/>
                                          </p:stCondLst>
                                        </p:cTn>
                                        <p:tgtEl>
                                          <p:spTgt spid="13"/>
                                        </p:tgtEl>
                                        <p:attrNameLst>
                                          <p:attrName>r</p:attrName>
                                        </p:attrNameLst>
                                      </p:cBhvr>
                                    </p:animRot>
                                    <p:animRot by="120000">
                                      <p:cBhvr>
                                        <p:cTn id="15" dur="200" fill="hold">
                                          <p:stCondLst>
                                            <p:cond delay="800"/>
                                          </p:stCondLst>
                                        </p:cTn>
                                        <p:tgtEl>
                                          <p:spTgt spid="13"/>
                                        </p:tgtEl>
                                        <p:attrNameLst>
                                          <p:attrName>r</p:attrName>
                                        </p:attrNameLst>
                                      </p:cBhvr>
                                    </p:animRot>
                                  </p:childTnLst>
                                </p:cTn>
                              </p:par>
                            </p:childTnLst>
                          </p:cTn>
                        </p:par>
                      </p:childTnLst>
                    </p:cTn>
                  </p:par>
                </p:childTnLst>
              </p:cTn>
              <p:nextCondLst>
                <p:cond evt="onClick" delay="0">
                  <p:tgtEl>
                    <p:spTgt spid="13"/>
                  </p:tgtEl>
                </p:cond>
              </p:nextCondLst>
            </p:seq>
            <p:seq concurrent="1" nextAc="seek">
              <p:cTn id="16" restart="whenNotActive" fill="hold" evtFilter="cancelBubble" nodeType="interactiveSeq">
                <p:stCondLst>
                  <p:cond evt="onClick" delay="0">
                    <p:tgtEl>
                      <p:spTgt spid="14"/>
                    </p:tgtEl>
                  </p:cond>
                </p:stCondLst>
                <p:endSync evt="end" delay="0">
                  <p:rtn val="all"/>
                </p:endSync>
                <p:childTnLst>
                  <p:par>
                    <p:cTn id="17" fill="hold">
                      <p:stCondLst>
                        <p:cond delay="0"/>
                      </p:stCondLst>
                      <p:childTnLst>
                        <p:par>
                          <p:cTn id="18" fill="hold">
                            <p:stCondLst>
                              <p:cond delay="0"/>
                            </p:stCondLst>
                            <p:childTnLst>
                              <p:par>
                                <p:cTn id="19" presetID="10" presetClass="exit" presetSubtype="0" fill="hold" grpId="0" nodeType="withEffect">
                                  <p:stCondLst>
                                    <p:cond delay="0"/>
                                  </p:stCondLst>
                                  <p:childTnLst>
                                    <p:animEffect transition="out" filter="fade">
                                      <p:cBhvr>
                                        <p:cTn id="20" dur="500"/>
                                        <p:tgtEl>
                                          <p:spTgt spid="4"/>
                                        </p:tgtEl>
                                      </p:cBhvr>
                                    </p:animEffect>
                                    <p:set>
                                      <p:cBhvr>
                                        <p:cTn id="21" dur="1" fill="hold">
                                          <p:stCondLst>
                                            <p:cond delay="499"/>
                                          </p:stCondLst>
                                        </p:cTn>
                                        <p:tgtEl>
                                          <p:spTgt spid="4"/>
                                        </p:tgtEl>
                                        <p:attrNameLst>
                                          <p:attrName>style.visibility</p:attrName>
                                        </p:attrNameLst>
                                      </p:cBhvr>
                                      <p:to>
                                        <p:strVal val="hidden"/>
                                      </p:to>
                                    </p:set>
                                  </p:childTnLst>
                                </p:cTn>
                              </p:par>
                              <p:par>
                                <p:cTn id="22" presetID="10" presetClass="entr" presetSubtype="0" fill="hold" grpId="0" nodeType="with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500"/>
                                        <p:tgtEl>
                                          <p:spTgt spid="23"/>
                                        </p:tgtEl>
                                      </p:cBhvr>
                                    </p:animEffect>
                                  </p:childTnLst>
                                </p:cTn>
                              </p:par>
                              <p:par>
                                <p:cTn id="25" presetID="6" presetClass="entr" presetSubtype="32" fill="hold" grpId="0" nodeType="withEffect">
                                  <p:stCondLst>
                                    <p:cond delay="500"/>
                                  </p:stCondLst>
                                  <p:childTnLst>
                                    <p:set>
                                      <p:cBhvr>
                                        <p:cTn id="26" dur="1" fill="hold">
                                          <p:stCondLst>
                                            <p:cond delay="0"/>
                                          </p:stCondLst>
                                        </p:cTn>
                                        <p:tgtEl>
                                          <p:spTgt spid="24"/>
                                        </p:tgtEl>
                                        <p:attrNameLst>
                                          <p:attrName>style.visibility</p:attrName>
                                        </p:attrNameLst>
                                      </p:cBhvr>
                                      <p:to>
                                        <p:strVal val="visible"/>
                                      </p:to>
                                    </p:set>
                                    <p:animEffect transition="in" filter="circle(out)">
                                      <p:cBhvr>
                                        <p:cTn id="27" dur="800"/>
                                        <p:tgtEl>
                                          <p:spTgt spid="24"/>
                                        </p:tgtEl>
                                      </p:cBhvr>
                                    </p:animEffect>
                                  </p:childTnLst>
                                </p:cTn>
                              </p:par>
                            </p:childTnLst>
                          </p:cTn>
                        </p:par>
                      </p:childTnLst>
                    </p:cTn>
                  </p:par>
                </p:childTnLst>
              </p:cTn>
              <p:nextCondLst>
                <p:cond evt="onClick" delay="0">
                  <p:tgtEl>
                    <p:spTgt spid="14"/>
                  </p:tgtEl>
                </p:cond>
              </p:nextCondLst>
            </p:seq>
            <p:seq concurrent="1" nextAc="seek">
              <p:cTn id="28" restart="whenNotActive" fill="hold" evtFilter="cancelBubble" nodeType="interactiveSeq">
                <p:stCondLst>
                  <p:cond evt="onClick" delay="0">
                    <p:tgtEl>
                      <p:spTgt spid="20"/>
                    </p:tgtEl>
                  </p:cond>
                </p:stCondLst>
                <p:endSync evt="end" delay="0">
                  <p:rtn val="all"/>
                </p:endSync>
                <p:childTnLst>
                  <p:par>
                    <p:cTn id="29" fill="hold">
                      <p:stCondLst>
                        <p:cond delay="0"/>
                      </p:stCondLst>
                      <p:childTnLst>
                        <p:par>
                          <p:cTn id="30" fill="hold">
                            <p:stCondLst>
                              <p:cond delay="0"/>
                            </p:stCondLst>
                            <p:childTnLst>
                              <p:par>
                                <p:cTn id="31" presetID="32" presetClass="emph" presetSubtype="0" fill="hold" nodeType="clickEffect">
                                  <p:stCondLst>
                                    <p:cond delay="0"/>
                                  </p:stCondLst>
                                  <p:childTnLst>
                                    <p:animRot by="120000">
                                      <p:cBhvr>
                                        <p:cTn id="32" dur="100" fill="hold">
                                          <p:stCondLst>
                                            <p:cond delay="0"/>
                                          </p:stCondLst>
                                        </p:cTn>
                                        <p:tgtEl>
                                          <p:spTgt spid="20"/>
                                        </p:tgtEl>
                                        <p:attrNameLst>
                                          <p:attrName>r</p:attrName>
                                        </p:attrNameLst>
                                      </p:cBhvr>
                                    </p:animRot>
                                    <p:animRot by="-240000">
                                      <p:cBhvr>
                                        <p:cTn id="33" dur="200" fill="hold">
                                          <p:stCondLst>
                                            <p:cond delay="200"/>
                                          </p:stCondLst>
                                        </p:cTn>
                                        <p:tgtEl>
                                          <p:spTgt spid="20"/>
                                        </p:tgtEl>
                                        <p:attrNameLst>
                                          <p:attrName>r</p:attrName>
                                        </p:attrNameLst>
                                      </p:cBhvr>
                                    </p:animRot>
                                    <p:animRot by="240000">
                                      <p:cBhvr>
                                        <p:cTn id="34" dur="200" fill="hold">
                                          <p:stCondLst>
                                            <p:cond delay="400"/>
                                          </p:stCondLst>
                                        </p:cTn>
                                        <p:tgtEl>
                                          <p:spTgt spid="20"/>
                                        </p:tgtEl>
                                        <p:attrNameLst>
                                          <p:attrName>r</p:attrName>
                                        </p:attrNameLst>
                                      </p:cBhvr>
                                    </p:animRot>
                                    <p:animRot by="-240000">
                                      <p:cBhvr>
                                        <p:cTn id="35" dur="200" fill="hold">
                                          <p:stCondLst>
                                            <p:cond delay="600"/>
                                          </p:stCondLst>
                                        </p:cTn>
                                        <p:tgtEl>
                                          <p:spTgt spid="20"/>
                                        </p:tgtEl>
                                        <p:attrNameLst>
                                          <p:attrName>r</p:attrName>
                                        </p:attrNameLst>
                                      </p:cBhvr>
                                    </p:animRot>
                                    <p:animRot by="120000">
                                      <p:cBhvr>
                                        <p:cTn id="36" dur="200" fill="hold">
                                          <p:stCondLst>
                                            <p:cond delay="800"/>
                                          </p:stCondLst>
                                        </p:cTn>
                                        <p:tgtEl>
                                          <p:spTgt spid="20"/>
                                        </p:tgtEl>
                                        <p:attrNameLst>
                                          <p:attrName>r</p:attrName>
                                        </p:attrNameLst>
                                      </p:cBhvr>
                                    </p:animRot>
                                  </p:childTnLst>
                                </p:cTn>
                              </p:par>
                            </p:childTnLst>
                          </p:cTn>
                        </p:par>
                      </p:childTnLst>
                    </p:cTn>
                  </p:par>
                </p:childTnLst>
              </p:cTn>
              <p:nextCondLst>
                <p:cond evt="onClick" delay="0">
                  <p:tgtEl>
                    <p:spTgt spid="20"/>
                  </p:tgtEl>
                </p:cond>
              </p:nextCondLst>
            </p:seq>
            <p:seq concurrent="1" nextAc="seek">
              <p:cTn id="37" restart="whenNotActive" fill="hold" evtFilter="cancelBubble" nodeType="interactiveSeq">
                <p:stCondLst>
                  <p:cond evt="onClick" delay="0">
                    <p:tgtEl>
                      <p:spTgt spid="17"/>
                    </p:tgtEl>
                  </p:cond>
                </p:stCondLst>
                <p:endSync evt="end" delay="0">
                  <p:rtn val="all"/>
                </p:endSync>
                <p:childTnLst>
                  <p:par>
                    <p:cTn id="38" fill="hold">
                      <p:stCondLst>
                        <p:cond delay="0"/>
                      </p:stCondLst>
                      <p:childTnLst>
                        <p:par>
                          <p:cTn id="39" fill="hold">
                            <p:stCondLst>
                              <p:cond delay="0"/>
                            </p:stCondLst>
                            <p:childTnLst>
                              <p:par>
                                <p:cTn id="40" presetID="32" presetClass="emph" presetSubtype="0" fill="hold" nodeType="clickEffect">
                                  <p:stCondLst>
                                    <p:cond delay="0"/>
                                  </p:stCondLst>
                                  <p:childTnLst>
                                    <p:animRot by="120000">
                                      <p:cBhvr>
                                        <p:cTn id="41" dur="100" fill="hold">
                                          <p:stCondLst>
                                            <p:cond delay="0"/>
                                          </p:stCondLst>
                                        </p:cTn>
                                        <p:tgtEl>
                                          <p:spTgt spid="17"/>
                                        </p:tgtEl>
                                        <p:attrNameLst>
                                          <p:attrName>r</p:attrName>
                                        </p:attrNameLst>
                                      </p:cBhvr>
                                    </p:animRot>
                                    <p:animRot by="-240000">
                                      <p:cBhvr>
                                        <p:cTn id="42" dur="200" fill="hold">
                                          <p:stCondLst>
                                            <p:cond delay="200"/>
                                          </p:stCondLst>
                                        </p:cTn>
                                        <p:tgtEl>
                                          <p:spTgt spid="17"/>
                                        </p:tgtEl>
                                        <p:attrNameLst>
                                          <p:attrName>r</p:attrName>
                                        </p:attrNameLst>
                                      </p:cBhvr>
                                    </p:animRot>
                                    <p:animRot by="240000">
                                      <p:cBhvr>
                                        <p:cTn id="43" dur="200" fill="hold">
                                          <p:stCondLst>
                                            <p:cond delay="400"/>
                                          </p:stCondLst>
                                        </p:cTn>
                                        <p:tgtEl>
                                          <p:spTgt spid="17"/>
                                        </p:tgtEl>
                                        <p:attrNameLst>
                                          <p:attrName>r</p:attrName>
                                        </p:attrNameLst>
                                      </p:cBhvr>
                                    </p:animRot>
                                    <p:animRot by="-240000">
                                      <p:cBhvr>
                                        <p:cTn id="44" dur="200" fill="hold">
                                          <p:stCondLst>
                                            <p:cond delay="600"/>
                                          </p:stCondLst>
                                        </p:cTn>
                                        <p:tgtEl>
                                          <p:spTgt spid="17"/>
                                        </p:tgtEl>
                                        <p:attrNameLst>
                                          <p:attrName>r</p:attrName>
                                        </p:attrNameLst>
                                      </p:cBhvr>
                                    </p:animRot>
                                    <p:animRot by="120000">
                                      <p:cBhvr>
                                        <p:cTn id="45" dur="200" fill="hold">
                                          <p:stCondLst>
                                            <p:cond delay="800"/>
                                          </p:stCondLst>
                                        </p:cTn>
                                        <p:tgtEl>
                                          <p:spTgt spid="17"/>
                                        </p:tgtEl>
                                        <p:attrNameLst>
                                          <p:attrName>r</p:attrName>
                                        </p:attrNameLst>
                                      </p:cBhvr>
                                    </p:animRot>
                                  </p:childTnLst>
                                </p:cTn>
                              </p:par>
                            </p:childTnLst>
                          </p:cTn>
                        </p:par>
                      </p:childTnLst>
                    </p:cTn>
                  </p:par>
                </p:childTnLst>
              </p:cTn>
              <p:nextCondLst>
                <p:cond evt="onClick" delay="0">
                  <p:tgtEl>
                    <p:spTgt spid="17"/>
                  </p:tgtEl>
                </p:cond>
              </p:nextCondLst>
            </p:seq>
            <p:audio isNarration="1">
              <p:cMediaNode vol="80000" showWhenStopped="0">
                <p:cTn id="46" fill="hold" display="0">
                  <p:stCondLst>
                    <p:cond delay="indefinite"/>
                  </p:stCondLst>
                  <p:endCondLst>
                    <p:cond evt="onStopAudio" delay="0">
                      <p:tgtEl>
                        <p:sldTgt/>
                      </p:tgtEl>
                    </p:cond>
                  </p:endCondLst>
                </p:cTn>
                <p:tgtEl>
                  <p:spTgt spid="2"/>
                </p:tgtEl>
              </p:cMediaNode>
            </p:audio>
          </p:childTnLst>
        </p:cTn>
      </p:par>
    </p:tnLst>
    <p:bldLst>
      <p:bldP spid="24" grpId="0" animBg="1"/>
      <p:bldP spid="4" grpId="0"/>
      <p:bldP spid="23" grpId="0"/>
    </p:bldLst>
  </p:timing>
  <p:extLst>
    <p:ext uri="{E180D4A7-C9FB-4DFB-919C-405C955672EB}">
      <p14:showEvtLst xmlns:p14="http://schemas.microsoft.com/office/powerpoint/2010/main">
        <p14:triggerEvt type="onClick" time="8388" objId="17"/>
        <p14:triggerEvt type="onClick" time="9686" objId="14"/>
      </p14:showEvtLst>
    </p:ext>
  </p:extLst>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6988F"/>
        </a:solidFill>
        <a:effectLst/>
      </p:bgPr>
    </p:bg>
    <p:spTree>
      <p:nvGrpSpPr>
        <p:cNvPr id="1" name=""/>
        <p:cNvGrpSpPr/>
        <p:nvPr/>
      </p:nvGrpSpPr>
      <p:grpSpPr>
        <a:xfrm>
          <a:off x="0" y="0"/>
          <a:ext cx="0" cy="0"/>
          <a:chOff x="0" y="0"/>
          <a:chExt cx="0" cy="0"/>
        </a:xfrm>
      </p:grpSpPr>
      <p:pic>
        <p:nvPicPr>
          <p:cNvPr id="19" name="Picture 1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48733" y="417443"/>
            <a:ext cx="8255000" cy="6003235"/>
          </a:xfrm>
          <a:prstGeom prst="roundRect">
            <a:avLst>
              <a:gd name="adj" fmla="val 3033"/>
            </a:avLst>
          </a:prstGeom>
          <a:ln w="28575">
            <a:solidFill>
              <a:schemeClr val="bg1"/>
            </a:solidFill>
          </a:ln>
        </p:spPr>
      </p:pic>
      <p:grpSp>
        <p:nvGrpSpPr>
          <p:cNvPr id="6" name="Group 5"/>
          <p:cNvGrpSpPr/>
          <p:nvPr/>
        </p:nvGrpSpPr>
        <p:grpSpPr>
          <a:xfrm>
            <a:off x="8045972" y="227397"/>
            <a:ext cx="1098028" cy="504056"/>
            <a:chOff x="8045972" y="1700808"/>
            <a:chExt cx="1098028" cy="504056"/>
          </a:xfrm>
          <a:solidFill>
            <a:schemeClr val="accent6"/>
          </a:solidFill>
        </p:grpSpPr>
        <p:sp>
          <p:nvSpPr>
            <p:cNvPr id="5" name="Oval 4"/>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Apply</a:t>
              </a:r>
            </a:p>
          </p:txBody>
        </p:sp>
      </p:grpSp>
      <p:sp>
        <p:nvSpPr>
          <p:cNvPr id="10" name="Rectangle: Rounded Corners 6">
            <a:extLst>
              <a:ext uri="{FF2B5EF4-FFF2-40B4-BE49-F238E27FC236}">
                <a16:creationId xmlns:a16="http://schemas.microsoft.com/office/drawing/2014/main" id="{7E405A8F-5F55-4B27-BAFC-69257B72E5EF}"/>
              </a:ext>
            </a:extLst>
          </p:cNvPr>
          <p:cNvSpPr/>
          <p:nvPr/>
        </p:nvSpPr>
        <p:spPr>
          <a:xfrm>
            <a:off x="684213" y="778934"/>
            <a:ext cx="7775575" cy="1549262"/>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sz="2000" dirty="0">
                <a:solidFill>
                  <a:schemeClr val="tx1"/>
                </a:solidFill>
                <a:latin typeface="Twinkl" pitchFamily="50" charset="0"/>
              </a:rPr>
              <a:t>Jay’s house was much further away than they realised. The noisy wind was blowing at them in icy blasts. “I wish I’d brought my big coat!” shivered Kit. </a:t>
            </a:r>
          </a:p>
          <a:p>
            <a:r>
              <a:rPr lang="en-GB" sz="2000" dirty="0">
                <a:solidFill>
                  <a:schemeClr val="tx1"/>
                </a:solidFill>
                <a:latin typeface="Twinkl" pitchFamily="50" charset="0"/>
              </a:rPr>
              <a:t>“Not too far now,” said Sam encouragingly.   </a:t>
            </a:r>
          </a:p>
        </p:txBody>
      </p:sp>
      <p:grpSp>
        <p:nvGrpSpPr>
          <p:cNvPr id="11" name="Question Button">
            <a:extLst>
              <a:ext uri="{FF2B5EF4-FFF2-40B4-BE49-F238E27FC236}">
                <a16:creationId xmlns:a16="http://schemas.microsoft.com/office/drawing/2014/main" id="{E2A64CC5-FA84-41AD-93DC-02C343F59795}"/>
              </a:ext>
            </a:extLst>
          </p:cNvPr>
          <p:cNvGrpSpPr/>
          <p:nvPr/>
        </p:nvGrpSpPr>
        <p:grpSpPr>
          <a:xfrm>
            <a:off x="7704084" y="5050992"/>
            <a:ext cx="992572" cy="999757"/>
            <a:chOff x="6804248" y="5183475"/>
            <a:chExt cx="992572" cy="999757"/>
          </a:xfrm>
        </p:grpSpPr>
        <p:pic>
          <p:nvPicPr>
            <p:cNvPr id="12" name="Picture 11">
              <a:extLst>
                <a:ext uri="{FF2B5EF4-FFF2-40B4-BE49-F238E27FC236}">
                  <a16:creationId xmlns:a16="http://schemas.microsoft.com/office/drawing/2014/main" id="{FAFD5C1D-0F72-4E8F-8C45-3E42288A96D5}"/>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t="-4076" r="-2202"/>
            <a:stretch/>
          </p:blipFill>
          <p:spPr>
            <a:xfrm>
              <a:off x="6804248" y="5517232"/>
              <a:ext cx="666000" cy="666000"/>
            </a:xfrm>
            <a:prstGeom prst="ellipse">
              <a:avLst/>
            </a:prstGeom>
            <a:solidFill>
              <a:schemeClr val="bg1"/>
            </a:solidFill>
            <a:ln w="57150">
              <a:solidFill>
                <a:srgbClr val="00938F"/>
              </a:solidFill>
            </a:ln>
          </p:spPr>
        </p:pic>
        <p:sp>
          <p:nvSpPr>
            <p:cNvPr id="13" name="TextBox 12">
              <a:extLst>
                <a:ext uri="{FF2B5EF4-FFF2-40B4-BE49-F238E27FC236}">
                  <a16:creationId xmlns:a16="http://schemas.microsoft.com/office/drawing/2014/main" id="{308F4E97-BB24-4EF2-8F9B-98609454C75F}"/>
                </a:ext>
              </a:extLst>
            </p:cNvPr>
            <p:cNvSpPr txBox="1"/>
            <p:nvPr/>
          </p:nvSpPr>
          <p:spPr>
            <a:xfrm rot="21025919">
              <a:off x="7277276" y="5183475"/>
              <a:ext cx="360040" cy="523220"/>
            </a:xfrm>
            <a:prstGeom prst="rect">
              <a:avLst/>
            </a:prstGeom>
            <a:noFill/>
          </p:spPr>
          <p:txBody>
            <a:bodyPr wrap="square" rtlCol="0">
              <a:spAutoFit/>
            </a:bodyPr>
            <a:lstStyle/>
            <a:p>
              <a:r>
                <a:rPr lang="en-GB" sz="2800" b="1" dirty="0">
                  <a:solidFill>
                    <a:srgbClr val="00938F"/>
                  </a:solidFill>
                </a:rPr>
                <a:t>?</a:t>
              </a:r>
            </a:p>
          </p:txBody>
        </p:sp>
        <p:sp>
          <p:nvSpPr>
            <p:cNvPr id="14" name="TextBox 13">
              <a:extLst>
                <a:ext uri="{FF2B5EF4-FFF2-40B4-BE49-F238E27FC236}">
                  <a16:creationId xmlns:a16="http://schemas.microsoft.com/office/drawing/2014/main" id="{805822F7-B1BF-493A-AC20-21B1E3402DAA}"/>
                </a:ext>
              </a:extLst>
            </p:cNvPr>
            <p:cNvSpPr txBox="1"/>
            <p:nvPr/>
          </p:nvSpPr>
          <p:spPr>
            <a:xfrm rot="815995">
              <a:off x="7436780" y="5327491"/>
              <a:ext cx="360040" cy="523220"/>
            </a:xfrm>
            <a:prstGeom prst="rect">
              <a:avLst/>
            </a:prstGeom>
            <a:noFill/>
          </p:spPr>
          <p:txBody>
            <a:bodyPr wrap="square" rtlCol="0">
              <a:spAutoFit/>
            </a:bodyPr>
            <a:lstStyle/>
            <a:p>
              <a:r>
                <a:rPr lang="en-GB" sz="2800" b="1" dirty="0">
                  <a:solidFill>
                    <a:srgbClr val="00938F"/>
                  </a:solidFill>
                </a:rPr>
                <a:t>?</a:t>
              </a:r>
            </a:p>
          </p:txBody>
        </p:sp>
      </p:grpSp>
      <p:sp>
        <p:nvSpPr>
          <p:cNvPr id="15" name="Kit's teaching bubble">
            <a:extLst>
              <a:ext uri="{FF2B5EF4-FFF2-40B4-BE49-F238E27FC236}">
                <a16:creationId xmlns:a16="http://schemas.microsoft.com/office/drawing/2014/main" id="{16101DE7-DFF1-4A4B-A964-B40B6A34D29E}"/>
              </a:ext>
            </a:extLst>
          </p:cNvPr>
          <p:cNvSpPr/>
          <p:nvPr/>
        </p:nvSpPr>
        <p:spPr>
          <a:xfrm>
            <a:off x="4588933" y="5411334"/>
            <a:ext cx="2726515" cy="792088"/>
          </a:xfrm>
          <a:prstGeom prst="wedgeRoundRectCallout">
            <a:avLst>
              <a:gd name="adj1" fmla="val 66831"/>
              <a:gd name="adj2" fmla="val 7906"/>
              <a:gd name="adj3" fmla="val 16667"/>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latin typeface="Twinkl" pitchFamily="50" charset="0"/>
                <a:sym typeface="Wingdings" panose="05000000000000000000" pitchFamily="2" charset="2"/>
              </a:rPr>
              <a:t>Why did Kit wish he’d got his big coat?</a:t>
            </a:r>
            <a:endParaRPr lang="en-GB" dirty="0">
              <a:solidFill>
                <a:schemeClr val="tx1"/>
              </a:solidFill>
              <a:latin typeface="Twinkl" pitchFamily="50" charset="0"/>
            </a:endParaRPr>
          </a:p>
        </p:txBody>
      </p:sp>
      <p:sp>
        <p:nvSpPr>
          <p:cNvPr id="16" name="Close bubble">
            <a:extLst>
              <a:ext uri="{FF2B5EF4-FFF2-40B4-BE49-F238E27FC236}">
                <a16:creationId xmlns:a16="http://schemas.microsoft.com/office/drawing/2014/main" id="{49E053F3-7445-4DA3-9C20-3ED32B633F3B}"/>
              </a:ext>
            </a:extLst>
          </p:cNvPr>
          <p:cNvSpPr/>
          <p:nvPr/>
        </p:nvSpPr>
        <p:spPr>
          <a:xfrm>
            <a:off x="4491691" y="5346343"/>
            <a:ext cx="284162" cy="28416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X</a:t>
            </a:r>
            <a:endParaRPr lang="en-GB" sz="1400" b="1" dirty="0"/>
          </a:p>
        </p:txBody>
      </p:sp>
      <p:pic>
        <p:nvPicPr>
          <p:cNvPr id="3" name="Picture 2"/>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422674" y="2792895"/>
            <a:ext cx="580990" cy="1540565"/>
          </a:xfrm>
          <a:prstGeom prst="rect">
            <a:avLst/>
          </a:prstGeom>
        </p:spPr>
      </p:pic>
      <p:pic>
        <p:nvPicPr>
          <p:cNvPr id="17" name="Picture 16"/>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3804584" y="2822712"/>
            <a:ext cx="578573" cy="1540565"/>
          </a:xfrm>
          <a:prstGeom prst="rect">
            <a:avLst/>
          </a:prstGeom>
        </p:spPr>
      </p:pic>
      <p:pic>
        <p:nvPicPr>
          <p:cNvPr id="2" name="Audio 1">
            <a:hlinkClick r:id="" action="ppaction://media"/>
            <a:extLst>
              <a:ext uri="{FF2B5EF4-FFF2-40B4-BE49-F238E27FC236}">
                <a16:creationId xmlns:a16="http://schemas.microsoft.com/office/drawing/2014/main" id="{5AD4182A-FA12-0949-B360-6E3757536CE5}"/>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949536124"/>
      </p:ext>
    </p:extLst>
  </p:cSld>
  <p:clrMapOvr>
    <a:masterClrMapping/>
  </p:clrMapOvr>
  <mc:AlternateContent xmlns:mc="http://schemas.openxmlformats.org/markup-compatibility/2006" xmlns:p14="http://schemas.microsoft.com/office/powerpoint/2010/main">
    <mc:Choice Requires="p14">
      <p:transition spd="slow" p14:dur="2000" advTm="18529"/>
    </mc:Choice>
    <mc:Fallback xmlns="">
      <p:transition spd="slow" advTm="185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1"/>
                    </p:tgtEl>
                  </p:cond>
                </p:stCondLst>
                <p:endSync evt="end" delay="0">
                  <p:rtn val="all"/>
                </p:endSync>
                <p:childTnLst>
                  <p:par>
                    <p:cTn id="8" fill="hold">
                      <p:stCondLst>
                        <p:cond delay="0"/>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childTnLst>
                          </p:cTn>
                        </p:par>
                      </p:childTnLst>
                    </p:cTn>
                  </p:par>
                </p:childTnLst>
              </p:cTn>
              <p:nextCondLst>
                <p:cond evt="onClick" delay="0">
                  <p:tgtEl>
                    <p:spTgt spid="11"/>
                  </p:tgtEl>
                </p:cond>
              </p:nextCondLst>
            </p:seq>
            <p:seq concurrent="1" nextAc="seek">
              <p:cTn id="16" restart="whenNotActive" fill="hold" evtFilter="cancelBubble" nodeType="interactiveSeq">
                <p:stCondLst>
                  <p:cond evt="onClick" delay="0">
                    <p:tgtEl>
                      <p:spTgt spid="16"/>
                    </p:tgtEl>
                  </p:cond>
                </p:stCondLst>
                <p:endSync evt="end" delay="0">
                  <p:rtn val="all"/>
                </p:endSync>
                <p:childTnLst>
                  <p:par>
                    <p:cTn id="17" fill="hold">
                      <p:stCondLst>
                        <p:cond delay="0"/>
                      </p:stCondLst>
                      <p:childTnLst>
                        <p:par>
                          <p:cTn id="18" fill="hold">
                            <p:stCondLst>
                              <p:cond delay="0"/>
                            </p:stCondLst>
                            <p:childTnLst>
                              <p:par>
                                <p:cTn id="19" presetID="10" presetClass="exit" presetSubtype="0" fill="hold" grpId="1" nodeType="clickEffect">
                                  <p:stCondLst>
                                    <p:cond delay="0"/>
                                  </p:stCondLst>
                                  <p:childTnLst>
                                    <p:animEffect transition="out" filter="fade">
                                      <p:cBhvr>
                                        <p:cTn id="20" dur="500"/>
                                        <p:tgtEl>
                                          <p:spTgt spid="15"/>
                                        </p:tgtEl>
                                      </p:cBhvr>
                                    </p:animEffect>
                                    <p:set>
                                      <p:cBhvr>
                                        <p:cTn id="21" dur="1" fill="hold">
                                          <p:stCondLst>
                                            <p:cond delay="499"/>
                                          </p:stCondLst>
                                        </p:cTn>
                                        <p:tgtEl>
                                          <p:spTgt spid="15"/>
                                        </p:tgtEl>
                                        <p:attrNameLst>
                                          <p:attrName>style.visibility</p:attrName>
                                        </p:attrNameLst>
                                      </p:cBhvr>
                                      <p:to>
                                        <p:strVal val="hidden"/>
                                      </p:to>
                                    </p:set>
                                  </p:childTnLst>
                                </p:cTn>
                              </p:par>
                              <p:par>
                                <p:cTn id="22" presetID="10" presetClass="exit" presetSubtype="0" fill="hold" grpId="1" nodeType="withEffect">
                                  <p:stCondLst>
                                    <p:cond delay="0"/>
                                  </p:stCondLst>
                                  <p:childTnLst>
                                    <p:animEffect transition="out" filter="fade">
                                      <p:cBhvr>
                                        <p:cTn id="23" dur="500"/>
                                        <p:tgtEl>
                                          <p:spTgt spid="16"/>
                                        </p:tgtEl>
                                      </p:cBhvr>
                                    </p:animEffect>
                                    <p:set>
                                      <p:cBhvr>
                                        <p:cTn id="24"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audio isNarration="1">
              <p:cMediaNode vol="80000" showWhenStopped="0">
                <p:cTn id="25" fill="hold" display="0">
                  <p:stCondLst>
                    <p:cond delay="indefinite"/>
                  </p:stCondLst>
                  <p:endCondLst>
                    <p:cond evt="onStopAudio" delay="0">
                      <p:tgtEl>
                        <p:sldTgt/>
                      </p:tgtEl>
                    </p:cond>
                  </p:endCondLst>
                </p:cTn>
                <p:tgtEl>
                  <p:spTgt spid="2"/>
                </p:tgtEl>
              </p:cMediaNode>
            </p:audio>
          </p:childTnLst>
        </p:cTn>
      </p:par>
    </p:tnLst>
    <p:bldLst>
      <p:bldP spid="15" grpId="0" animBg="1"/>
      <p:bldP spid="15" grpId="1" animBg="1"/>
      <p:bldP spid="16" grpId="0" animBg="1"/>
      <p:bldP spid="16"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45972" y="227397"/>
            <a:ext cx="1098028" cy="504056"/>
            <a:chOff x="8045972" y="1700808"/>
            <a:chExt cx="1098028" cy="504056"/>
          </a:xfrm>
          <a:solidFill>
            <a:schemeClr val="accent6"/>
          </a:solidFill>
        </p:grpSpPr>
        <p:sp>
          <p:nvSpPr>
            <p:cNvPr id="5" name="Oval 4"/>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Apply</a:t>
              </a:r>
            </a:p>
          </p:txBody>
        </p:sp>
      </p:grpSp>
      <p:sp>
        <p:nvSpPr>
          <p:cNvPr id="18" name="Title 1"/>
          <p:cNvSpPr>
            <a:spLocks noGrp="1"/>
          </p:cNvSpPr>
          <p:nvPr>
            <p:ph type="title"/>
          </p:nvPr>
        </p:nvSpPr>
        <p:spPr>
          <a:xfrm>
            <a:off x="457200" y="479425"/>
            <a:ext cx="8220075" cy="993775"/>
          </a:xfrm>
        </p:spPr>
        <p:txBody>
          <a:bodyPr/>
          <a:lstStyle/>
          <a:p>
            <a:pPr eaLnBrk="1" hangingPunct="1"/>
            <a:r>
              <a:rPr lang="en-GB" altLang="en-US" dirty="0"/>
              <a:t>A Much Needed Rest</a:t>
            </a:r>
          </a:p>
        </p:txBody>
      </p:sp>
      <p:sp>
        <p:nvSpPr>
          <p:cNvPr id="19" name="Rectangle: Rounded Corners 15">
            <a:extLst>
              <a:ext uri="{FF2B5EF4-FFF2-40B4-BE49-F238E27FC236}">
                <a16:creationId xmlns:a16="http://schemas.microsoft.com/office/drawing/2014/main" id="{B3E7A0D5-36EC-4F2A-AFCF-B1CFD7242B86}"/>
              </a:ext>
            </a:extLst>
          </p:cNvPr>
          <p:cNvSpPr/>
          <p:nvPr/>
        </p:nvSpPr>
        <p:spPr>
          <a:xfrm>
            <a:off x="711200" y="1461688"/>
            <a:ext cx="7721601" cy="1361025"/>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sz="2000" dirty="0">
                <a:solidFill>
                  <a:schemeClr val="tx1"/>
                </a:solidFill>
                <a:latin typeface="Twinkl" pitchFamily="50" charset="0"/>
              </a:rPr>
              <a:t>Kit and Sam decide to stop </a:t>
            </a:r>
            <a:r>
              <a:rPr lang="en-GB" sz="2000">
                <a:solidFill>
                  <a:schemeClr val="tx1"/>
                </a:solidFill>
                <a:latin typeface="Twinkl" pitchFamily="50" charset="0"/>
              </a:rPr>
              <a:t>and have </a:t>
            </a:r>
            <a:r>
              <a:rPr lang="en-GB" sz="2000" dirty="0">
                <a:solidFill>
                  <a:schemeClr val="tx1"/>
                </a:solidFill>
                <a:latin typeface="Twinkl" pitchFamily="50" charset="0"/>
              </a:rPr>
              <a:t>a rest. Sam shelters behind a slimy rock and writes in her diary. Help her to check her spelling of </a:t>
            </a:r>
            <a:r>
              <a:rPr lang="en-GB" sz="2000" b="1" dirty="0">
                <a:solidFill>
                  <a:schemeClr val="tx1"/>
                </a:solidFill>
                <a:latin typeface="Twinkl" pitchFamily="50" charset="0"/>
              </a:rPr>
              <a:t>–y </a:t>
            </a:r>
            <a:r>
              <a:rPr lang="en-GB" sz="2000" dirty="0">
                <a:solidFill>
                  <a:schemeClr val="tx1"/>
                </a:solidFill>
                <a:latin typeface="Twinkl" pitchFamily="50" charset="0"/>
              </a:rPr>
              <a:t>words.  </a:t>
            </a:r>
          </a:p>
        </p:txBody>
      </p:sp>
      <p:pic>
        <p:nvPicPr>
          <p:cNvPr id="2" name="Pictur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704941" y="2957998"/>
            <a:ext cx="1734119" cy="3333471"/>
          </a:xfrm>
          <a:prstGeom prst="rect">
            <a:avLst/>
          </a:prstGeom>
        </p:spPr>
      </p:pic>
      <p:pic>
        <p:nvPicPr>
          <p:cNvPr id="3" name="Audio 2">
            <a:hlinkClick r:id="" action="ppaction://media"/>
            <a:extLst>
              <a:ext uri="{FF2B5EF4-FFF2-40B4-BE49-F238E27FC236}">
                <a16:creationId xmlns:a16="http://schemas.microsoft.com/office/drawing/2014/main" id="{C085E8A7-830D-8C41-A0EA-11C30D02E9C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2629562153"/>
      </p:ext>
    </p:extLst>
  </p:cSld>
  <p:clrMapOvr>
    <a:masterClrMapping/>
  </p:clrMapOvr>
  <mc:AlternateContent xmlns:mc="http://schemas.openxmlformats.org/markup-compatibility/2006" xmlns:p14="http://schemas.microsoft.com/office/powerpoint/2010/main">
    <mc:Choice Requires="p14">
      <p:transition spd="slow" p14:dur="2000" advTm="12681"/>
    </mc:Choice>
    <mc:Fallback xmlns="">
      <p:transition spd="slow" advTm="126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45972" y="227397"/>
            <a:ext cx="1098028" cy="504056"/>
            <a:chOff x="8045972" y="1700808"/>
            <a:chExt cx="1098028" cy="504056"/>
          </a:xfrm>
          <a:solidFill>
            <a:schemeClr val="accent6"/>
          </a:solidFill>
        </p:grpSpPr>
        <p:sp>
          <p:nvSpPr>
            <p:cNvPr id="5" name="Oval 4"/>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Apply</a:t>
              </a:r>
            </a:p>
          </p:txBody>
        </p:sp>
      </p:grpSp>
      <p:pic>
        <p:nvPicPr>
          <p:cNvPr id="7" name="Pictur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62702" y="944216"/>
            <a:ext cx="8224098" cy="5103041"/>
          </a:xfrm>
          <a:prstGeom prst="rect">
            <a:avLst/>
          </a:prstGeom>
        </p:spPr>
      </p:pic>
      <p:sp>
        <p:nvSpPr>
          <p:cNvPr id="8" name="TextBox 7"/>
          <p:cNvSpPr txBox="1"/>
          <p:nvPr/>
        </p:nvSpPr>
        <p:spPr>
          <a:xfrm>
            <a:off x="1172817" y="1656523"/>
            <a:ext cx="2723322" cy="3139321"/>
          </a:xfrm>
          <a:prstGeom prst="rect">
            <a:avLst/>
          </a:prstGeom>
          <a:noFill/>
        </p:spPr>
        <p:txBody>
          <a:bodyPr wrap="square" rtlCol="0">
            <a:spAutoFit/>
          </a:bodyPr>
          <a:lstStyle/>
          <a:p>
            <a:r>
              <a:rPr lang="en-GB" sz="2200" dirty="0">
                <a:latin typeface="Twinkl" pitchFamily="50" charset="0"/>
                <a:sym typeface="Wingdings" panose="05000000000000000000" pitchFamily="2" charset="2"/>
              </a:rPr>
              <a:t>Dear diary,</a:t>
            </a:r>
          </a:p>
          <a:p>
            <a:endParaRPr lang="en-GB" sz="2200" dirty="0">
              <a:latin typeface="Twinkl" pitchFamily="50" charset="0"/>
              <a:sym typeface="Wingdings" panose="05000000000000000000" pitchFamily="2" charset="2"/>
            </a:endParaRPr>
          </a:p>
          <a:p>
            <a:r>
              <a:rPr lang="en-GB" sz="2200" dirty="0">
                <a:latin typeface="Twinkl" pitchFamily="50" charset="0"/>
                <a:sym typeface="Wingdings" panose="05000000000000000000" pitchFamily="2" charset="2"/>
              </a:rPr>
              <a:t>We have come to visit Jay in his </a:t>
            </a:r>
            <a:r>
              <a:rPr lang="en-GB" sz="2200" dirty="0" err="1">
                <a:latin typeface="Twinkl" pitchFamily="50" charset="0"/>
                <a:sym typeface="Wingdings" panose="05000000000000000000" pitchFamily="2" charset="2"/>
              </a:rPr>
              <a:t>shiney</a:t>
            </a:r>
            <a:r>
              <a:rPr lang="en-GB" sz="2200" dirty="0">
                <a:latin typeface="Twinkl" pitchFamily="50" charset="0"/>
                <a:sym typeface="Wingdings" panose="05000000000000000000" pitchFamily="2" charset="2"/>
              </a:rPr>
              <a:t>, </a:t>
            </a:r>
            <a:r>
              <a:rPr lang="en-GB" sz="2200" dirty="0" err="1">
                <a:latin typeface="Twinkl" pitchFamily="50" charset="0"/>
                <a:sym typeface="Wingdings" panose="05000000000000000000" pitchFamily="2" charset="2"/>
              </a:rPr>
              <a:t>sparklee</a:t>
            </a:r>
            <a:r>
              <a:rPr lang="en-GB" sz="2200" dirty="0">
                <a:latin typeface="Twinkl" pitchFamily="50" charset="0"/>
                <a:sym typeface="Wingdings" panose="05000000000000000000" pitchFamily="2" charset="2"/>
              </a:rPr>
              <a:t> house but we did not expect it to be such a difficult journey.</a:t>
            </a:r>
            <a:endParaRPr lang="en-GB" sz="2200" dirty="0"/>
          </a:p>
        </p:txBody>
      </p:sp>
      <p:sp>
        <p:nvSpPr>
          <p:cNvPr id="11" name="TextBox 10"/>
          <p:cNvSpPr txBox="1"/>
          <p:nvPr/>
        </p:nvSpPr>
        <p:spPr>
          <a:xfrm>
            <a:off x="5211417" y="1656523"/>
            <a:ext cx="2723322" cy="3139321"/>
          </a:xfrm>
          <a:prstGeom prst="rect">
            <a:avLst/>
          </a:prstGeom>
          <a:noFill/>
        </p:spPr>
        <p:txBody>
          <a:bodyPr wrap="square" rtlCol="0">
            <a:spAutoFit/>
          </a:bodyPr>
          <a:lstStyle/>
          <a:p>
            <a:r>
              <a:rPr lang="en-GB" sz="2200" dirty="0">
                <a:latin typeface="Twinkl" pitchFamily="50" charset="0"/>
                <a:sym typeface="Wingdings" panose="05000000000000000000" pitchFamily="2" charset="2"/>
              </a:rPr>
              <a:t>The ground is </a:t>
            </a:r>
            <a:r>
              <a:rPr lang="en-GB" sz="2200" dirty="0" err="1">
                <a:latin typeface="Twinkl" pitchFamily="50" charset="0"/>
                <a:sym typeface="Wingdings" panose="05000000000000000000" pitchFamily="2" charset="2"/>
              </a:rPr>
              <a:t>slimi</a:t>
            </a:r>
            <a:r>
              <a:rPr lang="en-GB" sz="2200" dirty="0">
                <a:latin typeface="Twinkl" pitchFamily="50" charset="0"/>
                <a:sym typeface="Wingdings" panose="05000000000000000000" pitchFamily="2" charset="2"/>
              </a:rPr>
              <a:t> and the wind is so </a:t>
            </a:r>
            <a:r>
              <a:rPr lang="en-GB" sz="2200" dirty="0" err="1">
                <a:latin typeface="Twinkl" pitchFamily="50" charset="0"/>
                <a:sym typeface="Wingdings" panose="05000000000000000000" pitchFamily="2" charset="2"/>
              </a:rPr>
              <a:t>noisey</a:t>
            </a:r>
            <a:r>
              <a:rPr lang="en-GB" sz="2200" dirty="0">
                <a:latin typeface="Twinkl" pitchFamily="50" charset="0"/>
                <a:sym typeface="Wingdings" panose="05000000000000000000" pitchFamily="2" charset="2"/>
              </a:rPr>
              <a:t>. We are both </a:t>
            </a:r>
            <a:r>
              <a:rPr lang="en-GB" sz="2200" dirty="0" err="1">
                <a:latin typeface="Twinkl" pitchFamily="50" charset="0"/>
                <a:sym typeface="Wingdings" panose="05000000000000000000" pitchFamily="2" charset="2"/>
              </a:rPr>
              <a:t>icie</a:t>
            </a:r>
            <a:r>
              <a:rPr lang="en-GB" sz="2200" dirty="0">
                <a:latin typeface="Twinkl" pitchFamily="50" charset="0"/>
                <a:sym typeface="Wingdings" panose="05000000000000000000" pitchFamily="2" charset="2"/>
              </a:rPr>
              <a:t> cold so we are having a little rest. </a:t>
            </a:r>
          </a:p>
          <a:p>
            <a:endParaRPr lang="en-GB" sz="2200" dirty="0">
              <a:latin typeface="Twinkl" pitchFamily="50" charset="0"/>
              <a:sym typeface="Wingdings" panose="05000000000000000000" pitchFamily="2" charset="2"/>
            </a:endParaRPr>
          </a:p>
          <a:p>
            <a:r>
              <a:rPr lang="en-GB" sz="2200" dirty="0">
                <a:latin typeface="Twinkl" pitchFamily="50" charset="0"/>
                <a:sym typeface="Wingdings" panose="05000000000000000000" pitchFamily="2" charset="2"/>
              </a:rPr>
              <a:t>Lots of love</a:t>
            </a:r>
          </a:p>
          <a:p>
            <a:endParaRPr lang="en-GB" sz="2200" dirty="0">
              <a:latin typeface="Twinkl" pitchFamily="50" charset="0"/>
              <a:sym typeface="Wingdings" panose="05000000000000000000" pitchFamily="2" charset="2"/>
            </a:endParaRPr>
          </a:p>
          <a:p>
            <a:r>
              <a:rPr lang="en-GB" sz="2200" dirty="0">
                <a:latin typeface="Twinkl" pitchFamily="50" charset="0"/>
                <a:sym typeface="Wingdings" panose="05000000000000000000" pitchFamily="2" charset="2"/>
              </a:rPr>
              <a:t>Sam </a:t>
            </a:r>
            <a:endParaRPr lang="en-GB" sz="2200" dirty="0">
              <a:latin typeface="Twinkl" pitchFamily="50" charset="0"/>
            </a:endParaRPr>
          </a:p>
        </p:txBody>
      </p:sp>
      <p:grpSp>
        <p:nvGrpSpPr>
          <p:cNvPr id="12" name="Show button"/>
          <p:cNvGrpSpPr>
            <a:grpSpLocks/>
          </p:cNvGrpSpPr>
          <p:nvPr/>
        </p:nvGrpSpPr>
        <p:grpSpPr bwMode="auto">
          <a:xfrm>
            <a:off x="6927314" y="5469432"/>
            <a:ext cx="1498600" cy="666750"/>
            <a:chOff x="6914614" y="5534675"/>
            <a:chExt cx="1499293" cy="666848"/>
          </a:xfrm>
        </p:grpSpPr>
        <p:sp>
          <p:nvSpPr>
            <p:cNvPr id="13" name="Rectangle: Rounded Corners 19">
              <a:extLst>
                <a:ext uri="{FF2B5EF4-FFF2-40B4-BE49-F238E27FC236}">
                  <a16:creationId xmlns:a16="http://schemas.microsoft.com/office/drawing/2014/main" id="{4BC43678-4A88-407D-8123-42A7BF4255CB}"/>
                </a:ext>
              </a:extLst>
            </p:cNvPr>
            <p:cNvSpPr/>
            <p:nvPr/>
          </p:nvSpPr>
          <p:spPr>
            <a:xfrm>
              <a:off x="6914614" y="5650580"/>
              <a:ext cx="1099058" cy="431863"/>
            </a:xfrm>
            <a:prstGeom prst="roundRect">
              <a:avLst>
                <a:gd name="adj" fmla="val 50000"/>
              </a:avLst>
            </a:prstGeom>
            <a:solidFill>
              <a:schemeClr val="accent6"/>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SemiBold" pitchFamily="2" charset="0"/>
                </a:rPr>
                <a:t>Check</a:t>
              </a:r>
            </a:p>
          </p:txBody>
        </p:sp>
        <p:pic>
          <p:nvPicPr>
            <p:cNvPr id="14" name="Picture 13">
              <a:extLst>
                <a:ext uri="{FF2B5EF4-FFF2-40B4-BE49-F238E27FC236}">
                  <a16:creationId xmlns:a16="http://schemas.microsoft.com/office/drawing/2014/main" id="{2A1ED39E-F6F6-4A5E-8BCF-252811413D59}"/>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7747059" y="5534675"/>
              <a:ext cx="666848" cy="666848"/>
            </a:xfrm>
            <a:prstGeom prst="ellipse">
              <a:avLst/>
            </a:prstGeom>
            <a:solidFill>
              <a:schemeClr val="bg1"/>
            </a:solidFill>
            <a:ln w="57150">
              <a:solidFill>
                <a:schemeClr val="accent6"/>
              </a:solidFill>
            </a:ln>
          </p:spPr>
        </p:pic>
      </p:grpSp>
      <p:sp>
        <p:nvSpPr>
          <p:cNvPr id="15" name="TextBox 14"/>
          <p:cNvSpPr txBox="1"/>
          <p:nvPr/>
        </p:nvSpPr>
        <p:spPr>
          <a:xfrm>
            <a:off x="1176130" y="1649897"/>
            <a:ext cx="2723322" cy="3139321"/>
          </a:xfrm>
          <a:prstGeom prst="rect">
            <a:avLst/>
          </a:prstGeom>
          <a:noFill/>
        </p:spPr>
        <p:txBody>
          <a:bodyPr wrap="square" rtlCol="0">
            <a:spAutoFit/>
          </a:bodyPr>
          <a:lstStyle/>
          <a:p>
            <a:r>
              <a:rPr lang="en-GB" sz="2200" dirty="0">
                <a:latin typeface="Twinkl" pitchFamily="50" charset="0"/>
                <a:sym typeface="Wingdings" panose="05000000000000000000" pitchFamily="2" charset="2"/>
              </a:rPr>
              <a:t>Dear diary,</a:t>
            </a:r>
          </a:p>
          <a:p>
            <a:endParaRPr lang="en-GB" sz="2200" dirty="0">
              <a:latin typeface="Twinkl" pitchFamily="50" charset="0"/>
              <a:sym typeface="Wingdings" panose="05000000000000000000" pitchFamily="2" charset="2"/>
            </a:endParaRPr>
          </a:p>
          <a:p>
            <a:r>
              <a:rPr lang="en-GB" sz="2200" dirty="0">
                <a:latin typeface="Twinkl" pitchFamily="50" charset="0"/>
                <a:sym typeface="Wingdings" panose="05000000000000000000" pitchFamily="2" charset="2"/>
              </a:rPr>
              <a:t>We have come to visit Jay in his </a:t>
            </a:r>
            <a:r>
              <a:rPr lang="en-GB" sz="2200" dirty="0">
                <a:solidFill>
                  <a:srgbClr val="DE1E5A"/>
                </a:solidFill>
                <a:latin typeface="Twinkl" pitchFamily="50" charset="0"/>
                <a:sym typeface="Wingdings" panose="05000000000000000000" pitchFamily="2" charset="2"/>
              </a:rPr>
              <a:t>shiny</a:t>
            </a:r>
            <a:r>
              <a:rPr lang="en-GB" sz="2200" dirty="0">
                <a:latin typeface="Twinkl" pitchFamily="50" charset="0"/>
                <a:sym typeface="Wingdings" panose="05000000000000000000" pitchFamily="2" charset="2"/>
              </a:rPr>
              <a:t>,</a:t>
            </a:r>
            <a:r>
              <a:rPr lang="en-GB" sz="2200" dirty="0">
                <a:solidFill>
                  <a:srgbClr val="DE1E5A"/>
                </a:solidFill>
                <a:latin typeface="Twinkl" pitchFamily="50" charset="0"/>
                <a:sym typeface="Wingdings" panose="05000000000000000000" pitchFamily="2" charset="2"/>
              </a:rPr>
              <a:t> sparkly</a:t>
            </a:r>
          </a:p>
          <a:p>
            <a:r>
              <a:rPr lang="en-GB" sz="2200" dirty="0">
                <a:latin typeface="Twinkl" pitchFamily="50" charset="0"/>
                <a:sym typeface="Wingdings" panose="05000000000000000000" pitchFamily="2" charset="2"/>
              </a:rPr>
              <a:t>house but we did not expect it to be such a difficult journey.</a:t>
            </a:r>
            <a:endParaRPr lang="en-GB" sz="2200" dirty="0"/>
          </a:p>
        </p:txBody>
      </p:sp>
      <p:sp>
        <p:nvSpPr>
          <p:cNvPr id="16" name="TextBox 15"/>
          <p:cNvSpPr txBox="1"/>
          <p:nvPr/>
        </p:nvSpPr>
        <p:spPr>
          <a:xfrm>
            <a:off x="5214731" y="1649897"/>
            <a:ext cx="2723322" cy="3139321"/>
          </a:xfrm>
          <a:prstGeom prst="rect">
            <a:avLst/>
          </a:prstGeom>
          <a:noFill/>
        </p:spPr>
        <p:txBody>
          <a:bodyPr wrap="square" rtlCol="0">
            <a:spAutoFit/>
          </a:bodyPr>
          <a:lstStyle/>
          <a:p>
            <a:r>
              <a:rPr lang="en-GB" sz="2200" dirty="0">
                <a:latin typeface="Twinkl" pitchFamily="50" charset="0"/>
                <a:sym typeface="Wingdings" panose="05000000000000000000" pitchFamily="2" charset="2"/>
              </a:rPr>
              <a:t>The ground is </a:t>
            </a:r>
            <a:r>
              <a:rPr lang="en-GB" sz="2200" dirty="0">
                <a:solidFill>
                  <a:srgbClr val="DE1E5A"/>
                </a:solidFill>
                <a:latin typeface="Twinkl" pitchFamily="50" charset="0"/>
                <a:sym typeface="Wingdings" panose="05000000000000000000" pitchFamily="2" charset="2"/>
              </a:rPr>
              <a:t>slimy</a:t>
            </a:r>
            <a:r>
              <a:rPr lang="en-GB" sz="2200" dirty="0">
                <a:latin typeface="Twinkl" pitchFamily="50" charset="0"/>
                <a:sym typeface="Wingdings" panose="05000000000000000000" pitchFamily="2" charset="2"/>
              </a:rPr>
              <a:t> and the wind is so </a:t>
            </a:r>
            <a:r>
              <a:rPr lang="en-GB" sz="2200" dirty="0">
                <a:solidFill>
                  <a:srgbClr val="DE1E5A"/>
                </a:solidFill>
                <a:latin typeface="Twinkl" pitchFamily="50" charset="0"/>
                <a:sym typeface="Wingdings" panose="05000000000000000000" pitchFamily="2" charset="2"/>
              </a:rPr>
              <a:t>noisy</a:t>
            </a:r>
            <a:r>
              <a:rPr lang="en-GB" sz="2200" dirty="0">
                <a:latin typeface="Twinkl" pitchFamily="50" charset="0"/>
                <a:sym typeface="Wingdings" panose="05000000000000000000" pitchFamily="2" charset="2"/>
              </a:rPr>
              <a:t>. We are both </a:t>
            </a:r>
            <a:r>
              <a:rPr lang="en-GB" sz="2200" dirty="0">
                <a:solidFill>
                  <a:srgbClr val="DE1E5A"/>
                </a:solidFill>
                <a:latin typeface="Twinkl" pitchFamily="50" charset="0"/>
                <a:sym typeface="Wingdings" panose="05000000000000000000" pitchFamily="2" charset="2"/>
              </a:rPr>
              <a:t>icy</a:t>
            </a:r>
            <a:r>
              <a:rPr lang="en-GB" sz="2200" dirty="0">
                <a:latin typeface="Twinkl" pitchFamily="50" charset="0"/>
                <a:sym typeface="Wingdings" panose="05000000000000000000" pitchFamily="2" charset="2"/>
              </a:rPr>
              <a:t> cold so we are having a little rest. </a:t>
            </a:r>
          </a:p>
          <a:p>
            <a:endParaRPr lang="en-GB" sz="2200" dirty="0">
              <a:latin typeface="Twinkl" pitchFamily="50" charset="0"/>
              <a:sym typeface="Wingdings" panose="05000000000000000000" pitchFamily="2" charset="2"/>
            </a:endParaRPr>
          </a:p>
          <a:p>
            <a:r>
              <a:rPr lang="en-GB" sz="2200" dirty="0">
                <a:latin typeface="Twinkl" pitchFamily="50" charset="0"/>
                <a:sym typeface="Wingdings" panose="05000000000000000000" pitchFamily="2" charset="2"/>
              </a:rPr>
              <a:t>Lots of love</a:t>
            </a:r>
          </a:p>
          <a:p>
            <a:endParaRPr lang="en-GB" sz="2200" dirty="0">
              <a:latin typeface="Twinkl" pitchFamily="50" charset="0"/>
              <a:sym typeface="Wingdings" panose="05000000000000000000" pitchFamily="2" charset="2"/>
            </a:endParaRPr>
          </a:p>
          <a:p>
            <a:r>
              <a:rPr lang="en-GB" sz="2200" dirty="0">
                <a:latin typeface="Twinkl" pitchFamily="50" charset="0"/>
                <a:sym typeface="Wingdings" panose="05000000000000000000" pitchFamily="2" charset="2"/>
              </a:rPr>
              <a:t>Sam </a:t>
            </a:r>
            <a:endParaRPr lang="en-GB" sz="2200" dirty="0">
              <a:latin typeface="Twinkl" pitchFamily="50" charset="0"/>
            </a:endParaRPr>
          </a:p>
        </p:txBody>
      </p:sp>
      <p:pic>
        <p:nvPicPr>
          <p:cNvPr id="2" name="Audio 1">
            <a:hlinkClick r:id="" action="ppaction://media"/>
            <a:extLst>
              <a:ext uri="{FF2B5EF4-FFF2-40B4-BE49-F238E27FC236}">
                <a16:creationId xmlns:a16="http://schemas.microsoft.com/office/drawing/2014/main" id="{27472509-784D-C34E-8088-6702C877CCB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2135230351"/>
      </p:ext>
    </p:extLst>
  </p:cSld>
  <p:clrMapOvr>
    <a:masterClrMapping/>
  </p:clrMapOvr>
  <mc:AlternateContent xmlns:mc="http://schemas.openxmlformats.org/markup-compatibility/2006" xmlns:p14="http://schemas.microsoft.com/office/powerpoint/2010/main">
    <mc:Choice Requires="p14">
      <p:transition spd="slow" p14:dur="2000" advTm="61134"/>
    </mc:Choice>
    <mc:Fallback xmlns="">
      <p:transition spd="slow" advTm="6113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2"/>
                    </p:tgtEl>
                  </p:cond>
                </p:stCondLst>
                <p:endSync evt="end" delay="0">
                  <p:rtn val="all"/>
                </p:endSync>
                <p:childTnLst>
                  <p:par>
                    <p:cTn id="8" fill="hold">
                      <p:stCondLst>
                        <p:cond delay="0"/>
                      </p:stCondLst>
                      <p:childTnLst>
                        <p:par>
                          <p:cTn id="9" fill="hold">
                            <p:stCondLst>
                              <p:cond delay="0"/>
                            </p:stCondLst>
                            <p:childTnLst>
                              <p:par>
                                <p:cTn id="10" presetID="10" presetClass="exit" presetSubtype="0" fill="hold" grpId="0" nodeType="with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par>
                                <p:cTn id="13" presetID="10" presetClass="exit" presetSubtype="0" fill="hold" grpId="0" nodeType="withEffect">
                                  <p:stCondLst>
                                    <p:cond delay="0"/>
                                  </p:stCondLst>
                                  <p:childTnLst>
                                    <p:animEffect transition="out" filter="fade">
                                      <p:cBhvr>
                                        <p:cTn id="14" dur="500"/>
                                        <p:tgtEl>
                                          <p:spTgt spid="8"/>
                                        </p:tgtEl>
                                      </p:cBhvr>
                                    </p:animEffect>
                                    <p:set>
                                      <p:cBhvr>
                                        <p:cTn id="15" dur="1" fill="hold">
                                          <p:stCondLst>
                                            <p:cond delay="499"/>
                                          </p:stCondLst>
                                        </p:cTn>
                                        <p:tgtEl>
                                          <p:spTgt spid="8"/>
                                        </p:tgtEl>
                                        <p:attrNameLst>
                                          <p:attrName>style.visibility</p:attrName>
                                        </p:attrNameLst>
                                      </p:cBhvr>
                                      <p:to>
                                        <p:strVal val="hidden"/>
                                      </p:to>
                                    </p:set>
                                  </p:childTnLst>
                                </p:cTn>
                              </p:par>
                              <p:par>
                                <p:cTn id="16" presetID="10" presetClass="entr" presetSubtype="0"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
                                        <p:tgtEl>
                                          <p:spTgt spid="1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childTnLst>
                                </p:cTn>
                              </p:par>
                            </p:childTnLst>
                          </p:cTn>
                        </p:par>
                      </p:childTnLst>
                    </p:cTn>
                  </p:par>
                </p:childTnLst>
              </p:cTn>
              <p:nextCondLst>
                <p:cond evt="onClick" delay="0">
                  <p:tgtEl>
                    <p:spTgt spid="12"/>
                  </p:tgtEl>
                </p:cond>
              </p:nextCondLst>
            </p:seq>
            <p:audio isNarration="1">
              <p:cMediaNode vol="80000" showWhenStopped="0">
                <p:cTn id="22" fill="hold" display="0">
                  <p:stCondLst>
                    <p:cond delay="indefinite"/>
                  </p:stCondLst>
                  <p:endCondLst>
                    <p:cond evt="onStopAudio" delay="0">
                      <p:tgtEl>
                        <p:sldTgt/>
                      </p:tgtEl>
                    </p:cond>
                  </p:endCondLst>
                </p:cTn>
                <p:tgtEl>
                  <p:spTgt spid="2"/>
                </p:tgtEl>
              </p:cMediaNode>
            </p:audio>
          </p:childTnLst>
        </p:cTn>
      </p:par>
    </p:tnLst>
    <p:bldLst>
      <p:bldP spid="8" grpId="0"/>
      <p:bldP spid="11" grpId="0"/>
      <p:bldP spid="15" grpId="0"/>
      <p:bldP spid="16" grpId="0"/>
    </p:bldLst>
  </p:timing>
  <p:extLst>
    <p:ext uri="{E180D4A7-C9FB-4DFB-919C-405C955672EB}">
      <p14:showEvtLst xmlns:p14="http://schemas.microsoft.com/office/powerpoint/2010/main">
        <p14:triggerEvt type="onClick" time="39827" objId="12"/>
      </p14:showEvtLst>
    </p:ext>
  </p:extLst>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6988F"/>
        </a:solidFill>
        <a:effectLst/>
      </p:bgPr>
    </p:bg>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48733" y="437322"/>
            <a:ext cx="8255000" cy="5983356"/>
          </a:xfrm>
          <a:prstGeom prst="roundRect">
            <a:avLst>
              <a:gd name="adj" fmla="val 3033"/>
            </a:avLst>
          </a:prstGeom>
          <a:ln w="28575">
            <a:solidFill>
              <a:schemeClr val="bg1"/>
            </a:solidFill>
          </a:ln>
        </p:spPr>
      </p:pic>
      <p:grpSp>
        <p:nvGrpSpPr>
          <p:cNvPr id="6" name="Group 5"/>
          <p:cNvGrpSpPr/>
          <p:nvPr/>
        </p:nvGrpSpPr>
        <p:grpSpPr>
          <a:xfrm>
            <a:off x="8045972" y="227397"/>
            <a:ext cx="1098028" cy="504056"/>
            <a:chOff x="8045972" y="1700808"/>
            <a:chExt cx="1098028" cy="504056"/>
          </a:xfrm>
          <a:solidFill>
            <a:schemeClr val="accent6"/>
          </a:solidFill>
        </p:grpSpPr>
        <p:sp>
          <p:nvSpPr>
            <p:cNvPr id="5" name="Oval 4"/>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Apply</a:t>
              </a:r>
            </a:p>
          </p:txBody>
        </p:sp>
      </p:gr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714793" y="3588027"/>
            <a:ext cx="608887" cy="1759225"/>
          </a:xfrm>
          <a:prstGeom prst="rect">
            <a:avLst/>
          </a:prstGeom>
        </p:spPr>
      </p:pic>
      <p:pic>
        <p:nvPicPr>
          <p:cNvPr id="7" name="Picture 6"/>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7473143" y="3568148"/>
            <a:ext cx="587816" cy="1808921"/>
          </a:xfrm>
          <a:prstGeom prst="rect">
            <a:avLst/>
          </a:prstGeom>
        </p:spPr>
      </p:pic>
      <p:sp>
        <p:nvSpPr>
          <p:cNvPr id="10" name="Rectangle: Rounded Corners 6">
            <a:extLst>
              <a:ext uri="{FF2B5EF4-FFF2-40B4-BE49-F238E27FC236}">
                <a16:creationId xmlns:a16="http://schemas.microsoft.com/office/drawing/2014/main" id="{7E405A8F-5F55-4B27-BAFC-69257B72E5EF}"/>
              </a:ext>
            </a:extLst>
          </p:cNvPr>
          <p:cNvSpPr/>
          <p:nvPr/>
        </p:nvSpPr>
        <p:spPr>
          <a:xfrm>
            <a:off x="684213" y="4963308"/>
            <a:ext cx="7775575" cy="1258588"/>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sz="2000" dirty="0">
                <a:solidFill>
                  <a:schemeClr val="tx1"/>
                </a:solidFill>
                <a:latin typeface="Twinkl" pitchFamily="50" charset="0"/>
              </a:rPr>
              <a:t>After they had rested for a little while, Kit and Sam continued on their journey and finally reached Jay’s house. It was even more sparkly and beautiful close up… </a:t>
            </a:r>
          </a:p>
        </p:txBody>
      </p:sp>
      <p:pic>
        <p:nvPicPr>
          <p:cNvPr id="3" name="Audio 2">
            <a:hlinkClick r:id="" action="ppaction://media"/>
            <a:extLst>
              <a:ext uri="{FF2B5EF4-FFF2-40B4-BE49-F238E27FC236}">
                <a16:creationId xmlns:a16="http://schemas.microsoft.com/office/drawing/2014/main" id="{5679822D-F5E4-1841-B0F6-BA932BB0B43A}"/>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683004312"/>
      </p:ext>
    </p:extLst>
  </p:cSld>
  <p:clrMapOvr>
    <a:masterClrMapping/>
  </p:clrMapOvr>
  <mc:AlternateContent xmlns:mc="http://schemas.openxmlformats.org/markup-compatibility/2006" xmlns:p14="http://schemas.microsoft.com/office/powerpoint/2010/main">
    <mc:Choice Requires="p14">
      <p:transition spd="slow" p14:dur="2000" advTm="17108"/>
    </mc:Choice>
    <mc:Fallback xmlns="">
      <p:transition spd="slow" advTm="171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82E88-D4D9-644A-8FB6-0339C80068C7}"/>
              </a:ext>
            </a:extLst>
          </p:cNvPr>
          <p:cNvSpPr/>
          <p:nvPr/>
        </p:nvSpPr>
        <p:spPr>
          <a:xfrm>
            <a:off x="136634" y="157655"/>
            <a:ext cx="8891752" cy="64323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615AE38C-B0D0-4447-8110-BD3E1BBA2576}"/>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79472" y="587000"/>
            <a:ext cx="4179580" cy="5582672"/>
          </a:xfrm>
          <a:prstGeom prst="rect">
            <a:avLst/>
          </a:prstGeom>
        </p:spPr>
      </p:pic>
      <p:pic>
        <p:nvPicPr>
          <p:cNvPr id="3" name="Picture 2">
            <a:extLst>
              <a:ext uri="{FF2B5EF4-FFF2-40B4-BE49-F238E27FC236}">
                <a16:creationId xmlns:a16="http://schemas.microsoft.com/office/drawing/2014/main" id="{1056CC41-FE84-4E44-8C1A-5456BE20362C}"/>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684950" y="647484"/>
            <a:ext cx="4179580" cy="5461704"/>
          </a:xfrm>
          <a:prstGeom prst="rect">
            <a:avLst/>
          </a:prstGeom>
        </p:spPr>
      </p:pic>
      <p:pic>
        <p:nvPicPr>
          <p:cNvPr id="5" name="Audio 4">
            <a:hlinkClick r:id="" action="ppaction://media"/>
            <a:extLst>
              <a:ext uri="{FF2B5EF4-FFF2-40B4-BE49-F238E27FC236}">
                <a16:creationId xmlns:a16="http://schemas.microsoft.com/office/drawing/2014/main" id="{B9CB5395-28ED-7144-BAEA-B3A26A8C86DF}"/>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115300" y="5829300"/>
            <a:ext cx="812800" cy="8128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46579"/>
    </mc:Choice>
    <mc:Fallback xmlns="">
      <p:transition spd="slow" advTm="4657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26" presetClass="emph" presetSubtype="0" fill="hold" nodeType="clickEffect">
                                  <p:stCondLst>
                                    <p:cond delay="0"/>
                                  </p:stCondLst>
                                  <p:childTnLst>
                                    <p:animEffect transition="out" filter="fade">
                                      <p:cBhvr>
                                        <p:cTn id="10" dur="500" tmFilter="0, 0; .2, .5; .8, .5; 1, 0"/>
                                        <p:tgtEl>
                                          <p:spTgt spid="2"/>
                                        </p:tgtEl>
                                      </p:cBhvr>
                                    </p:animEffect>
                                    <p:animScale>
                                      <p:cBhvr>
                                        <p:cTn id="11" dur="250" autoRev="1" fill="hold"/>
                                        <p:tgtEl>
                                          <p:spTgt spid="2"/>
                                        </p:tgtEl>
                                      </p:cBhvr>
                                      <p:by x="105000" y="105000"/>
                                    </p:animScale>
                                  </p:childTnLst>
                                </p:cTn>
                              </p:par>
                            </p:childTnLst>
                          </p:cTn>
                        </p:par>
                      </p:childTnLst>
                    </p:cTn>
                  </p:par>
                  <p:par>
                    <p:cTn id="12" fill="hold">
                      <p:stCondLst>
                        <p:cond delay="indefinite"/>
                      </p:stCondLst>
                      <p:childTnLst>
                        <p:par>
                          <p:cTn id="13" fill="hold">
                            <p:stCondLst>
                              <p:cond delay="0"/>
                            </p:stCondLst>
                            <p:childTnLst>
                              <p:par>
                                <p:cTn id="14" presetID="26" presetClass="emph" presetSubtype="0" fill="hold" nodeType="clickEffect">
                                  <p:stCondLst>
                                    <p:cond delay="0"/>
                                  </p:stCondLst>
                                  <p:childTnLst>
                                    <p:animEffect transition="out" filter="fade">
                                      <p:cBhvr>
                                        <p:cTn id="15" dur="500" tmFilter="0, 0; .2, .5; .8, .5; 1, 0"/>
                                        <p:tgtEl>
                                          <p:spTgt spid="3"/>
                                        </p:tgtEl>
                                      </p:cBhvr>
                                    </p:animEffect>
                                    <p:animScale>
                                      <p:cBhvr>
                                        <p:cTn id="16" dur="250" autoRev="1" fill="hold"/>
                                        <p:tgtEl>
                                          <p:spTgt spid="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7" fill="hold" display="0">
                  <p:stCondLst>
                    <p:cond delay="indefinite"/>
                  </p:stCondLst>
                  <p:endCondLst>
                    <p:cond evt="onStopAudio" delay="0">
                      <p:tgtEl>
                        <p:sldTgt/>
                      </p:tgtEl>
                    </p:cond>
                  </p:endCondLst>
                </p:cTn>
                <p:tgtEl>
                  <p:spTgt spid="5"/>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457200" y="2387739"/>
            <a:ext cx="8220075" cy="993775"/>
          </a:xfrm>
        </p:spPr>
        <p:txBody>
          <a:bodyPr/>
          <a:lstStyle/>
          <a:p>
            <a:pPr algn="ctr"/>
            <a:r>
              <a:rPr lang="en-GB" b="0" dirty="0"/>
              <a:t>Today, we have learnt</a:t>
            </a:r>
            <a:br>
              <a:rPr lang="en-GB" b="0" dirty="0"/>
            </a:br>
            <a:r>
              <a:rPr lang="en-GB" sz="6600" b="0" dirty="0"/>
              <a:t>to add –y</a:t>
            </a:r>
            <a:br>
              <a:rPr lang="en-GB" sz="6600" b="0" dirty="0"/>
            </a:br>
            <a:r>
              <a:rPr lang="en-GB" sz="6600" b="0" dirty="0"/>
              <a:t>to words</a:t>
            </a:r>
            <a:br>
              <a:rPr lang="en-GB" sz="6600" b="0" dirty="0"/>
            </a:br>
            <a:r>
              <a:rPr lang="en-GB" sz="6600" b="0" dirty="0"/>
              <a:t>ending in e.</a:t>
            </a:r>
            <a:endParaRPr lang="en-GB" sz="6600" b="0" i="1" dirty="0"/>
          </a:p>
        </p:txBody>
      </p:sp>
      <p:pic>
        <p:nvPicPr>
          <p:cNvPr id="8" name="Picture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14195" y="2437144"/>
            <a:ext cx="1253143" cy="3628303"/>
          </a:xfrm>
          <a:prstGeom prst="rect">
            <a:avLst/>
          </a:prstGeom>
        </p:spPr>
      </p:pic>
      <p:grpSp>
        <p:nvGrpSpPr>
          <p:cNvPr id="9" name="Group 8"/>
          <p:cNvGrpSpPr/>
          <p:nvPr/>
        </p:nvGrpSpPr>
        <p:grpSpPr>
          <a:xfrm>
            <a:off x="6947674" y="2279005"/>
            <a:ext cx="1518372" cy="3877733"/>
            <a:chOff x="3508735" y="1811866"/>
            <a:chExt cx="1518372" cy="3877733"/>
          </a:xfrm>
        </p:grpSpPr>
        <p:pic>
          <p:nvPicPr>
            <p:cNvPr id="10" name="Picture 9"/>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508735" y="1811866"/>
              <a:ext cx="1518372" cy="3877733"/>
            </a:xfrm>
            <a:prstGeom prst="rect">
              <a:avLst/>
            </a:prstGeom>
          </p:spPr>
        </p:pic>
        <p:pic>
          <p:nvPicPr>
            <p:cNvPr id="11" name="Picture 10"/>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654955" y="3094900"/>
              <a:ext cx="1204912" cy="839454"/>
            </a:xfrm>
            <a:prstGeom prst="rect">
              <a:avLst/>
            </a:prstGeom>
          </p:spPr>
        </p:pic>
      </p:grpSp>
      <p:sp>
        <p:nvSpPr>
          <p:cNvPr id="12" name="Title 1"/>
          <p:cNvSpPr txBox="1">
            <a:spLocks/>
          </p:cNvSpPr>
          <p:nvPr/>
        </p:nvSpPr>
        <p:spPr bwMode="auto">
          <a:xfrm>
            <a:off x="447759" y="5345661"/>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lvl1pPr algn="l" rtl="0" eaLnBrk="1" fontAlgn="base" hangingPunct="1">
              <a:lnSpc>
                <a:spcPct val="90000"/>
              </a:lnSpc>
              <a:spcBef>
                <a:spcPct val="0"/>
              </a:spcBef>
              <a:spcAft>
                <a:spcPct val="0"/>
              </a:spcAft>
              <a:defRPr sz="4000" b="1" kern="1200">
                <a:solidFill>
                  <a:srgbClr val="1C1C1C"/>
                </a:solidFill>
                <a:latin typeface="Twinkl SemiBold" pitchFamily="2" charset="0"/>
                <a:ea typeface="+mj-ea"/>
                <a:cs typeface="+mj-cs"/>
              </a:defRPr>
            </a:lvl1pPr>
            <a:lvl2pPr algn="l" rtl="0" eaLnBrk="1" fontAlgn="base" hangingPunct="1">
              <a:lnSpc>
                <a:spcPct val="90000"/>
              </a:lnSpc>
              <a:spcBef>
                <a:spcPct val="0"/>
              </a:spcBef>
              <a:spcAft>
                <a:spcPct val="0"/>
              </a:spcAft>
              <a:defRPr sz="4000" b="1">
                <a:solidFill>
                  <a:srgbClr val="1C1C1C"/>
                </a:solidFill>
                <a:latin typeface="Twinkl" pitchFamily="2" charset="0"/>
              </a:defRPr>
            </a:lvl2pPr>
            <a:lvl3pPr algn="l" rtl="0" eaLnBrk="1" fontAlgn="base" hangingPunct="1">
              <a:lnSpc>
                <a:spcPct val="90000"/>
              </a:lnSpc>
              <a:spcBef>
                <a:spcPct val="0"/>
              </a:spcBef>
              <a:spcAft>
                <a:spcPct val="0"/>
              </a:spcAft>
              <a:defRPr sz="4000" b="1">
                <a:solidFill>
                  <a:srgbClr val="1C1C1C"/>
                </a:solidFill>
                <a:latin typeface="Twinkl" pitchFamily="2" charset="0"/>
              </a:defRPr>
            </a:lvl3pPr>
            <a:lvl4pPr algn="l" rtl="0" eaLnBrk="1" fontAlgn="base" hangingPunct="1">
              <a:lnSpc>
                <a:spcPct val="90000"/>
              </a:lnSpc>
              <a:spcBef>
                <a:spcPct val="0"/>
              </a:spcBef>
              <a:spcAft>
                <a:spcPct val="0"/>
              </a:spcAft>
              <a:defRPr sz="4000" b="1">
                <a:solidFill>
                  <a:srgbClr val="1C1C1C"/>
                </a:solidFill>
                <a:latin typeface="Twinkl" pitchFamily="2" charset="0"/>
              </a:defRPr>
            </a:lvl4pPr>
            <a:lvl5pPr algn="l" rtl="0" eaLnBrk="1" fontAlgn="base" hangingPunct="1">
              <a:lnSpc>
                <a:spcPct val="90000"/>
              </a:lnSpc>
              <a:spcBef>
                <a:spcPct val="0"/>
              </a:spcBef>
              <a:spcAft>
                <a:spcPct val="0"/>
              </a:spcAft>
              <a:defRPr sz="4000" b="1">
                <a:solidFill>
                  <a:srgbClr val="1C1C1C"/>
                </a:solidFill>
                <a:latin typeface="Twinkl" pitchFamily="2" charset="0"/>
              </a:defRPr>
            </a:lvl5pPr>
            <a:lvl6pPr marL="457200" algn="l" rtl="0" eaLnBrk="1" fontAlgn="base" hangingPunct="1">
              <a:lnSpc>
                <a:spcPct val="90000"/>
              </a:lnSpc>
              <a:spcBef>
                <a:spcPct val="0"/>
              </a:spcBef>
              <a:spcAft>
                <a:spcPct val="0"/>
              </a:spcAft>
              <a:defRPr sz="4000" b="1">
                <a:solidFill>
                  <a:srgbClr val="1C1C1C"/>
                </a:solidFill>
                <a:latin typeface="Twinkl" pitchFamily="2" charset="0"/>
              </a:defRPr>
            </a:lvl6pPr>
            <a:lvl7pPr marL="914400" algn="l" rtl="0" eaLnBrk="1" fontAlgn="base" hangingPunct="1">
              <a:lnSpc>
                <a:spcPct val="90000"/>
              </a:lnSpc>
              <a:spcBef>
                <a:spcPct val="0"/>
              </a:spcBef>
              <a:spcAft>
                <a:spcPct val="0"/>
              </a:spcAft>
              <a:defRPr sz="4000" b="1">
                <a:solidFill>
                  <a:srgbClr val="1C1C1C"/>
                </a:solidFill>
                <a:latin typeface="Twinkl" pitchFamily="2" charset="0"/>
              </a:defRPr>
            </a:lvl7pPr>
            <a:lvl8pPr marL="1371600" algn="l" rtl="0" eaLnBrk="1" fontAlgn="base" hangingPunct="1">
              <a:lnSpc>
                <a:spcPct val="90000"/>
              </a:lnSpc>
              <a:spcBef>
                <a:spcPct val="0"/>
              </a:spcBef>
              <a:spcAft>
                <a:spcPct val="0"/>
              </a:spcAft>
              <a:defRPr sz="4000" b="1">
                <a:solidFill>
                  <a:srgbClr val="1C1C1C"/>
                </a:solidFill>
                <a:latin typeface="Twinkl" pitchFamily="2" charset="0"/>
              </a:defRPr>
            </a:lvl8pPr>
            <a:lvl9pPr marL="1828800" algn="l" rtl="0" eaLnBrk="1" fontAlgn="base" hangingPunct="1">
              <a:lnSpc>
                <a:spcPct val="90000"/>
              </a:lnSpc>
              <a:spcBef>
                <a:spcPct val="0"/>
              </a:spcBef>
              <a:spcAft>
                <a:spcPct val="0"/>
              </a:spcAft>
              <a:defRPr sz="4000" b="1">
                <a:solidFill>
                  <a:srgbClr val="1C1C1C"/>
                </a:solidFill>
                <a:latin typeface="Twinkl" pitchFamily="2" charset="0"/>
              </a:defRPr>
            </a:lvl9pPr>
          </a:lstStyle>
          <a:p>
            <a:r>
              <a:rPr lang="en-GB" altLang="en-US" sz="2000" b="0" dirty="0">
                <a:latin typeface="+mn-lt"/>
              </a:rPr>
              <a:t>The adventure continues next lesson!</a:t>
            </a:r>
          </a:p>
        </p:txBody>
      </p:sp>
      <p:pic>
        <p:nvPicPr>
          <p:cNvPr id="2" name="Audio 1">
            <a:hlinkClick r:id="" action="ppaction://media"/>
            <a:extLst>
              <a:ext uri="{FF2B5EF4-FFF2-40B4-BE49-F238E27FC236}">
                <a16:creationId xmlns:a16="http://schemas.microsoft.com/office/drawing/2014/main" id="{CE6D7066-9A10-EA4D-891A-F7C5C90583AC}"/>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115300" y="5829300"/>
            <a:ext cx="812800" cy="812800"/>
          </a:xfrm>
          <a:prstGeom prst="rect">
            <a:avLst/>
          </a:prstGeom>
        </p:spPr>
      </p:pic>
    </p:spTree>
    <p:extLst>
      <p:ext uri="{BB962C8B-B14F-4D97-AF65-F5344CB8AC3E}">
        <p14:creationId xmlns:p14="http://schemas.microsoft.com/office/powerpoint/2010/main" val="3951022755"/>
      </p:ext>
    </p:extLst>
  </p:cSld>
  <p:clrMapOvr>
    <a:masterClrMapping/>
  </p:clrMapOvr>
  <mc:AlternateContent xmlns:mc="http://schemas.openxmlformats.org/markup-compatibility/2006" xmlns:p14="http://schemas.microsoft.com/office/powerpoint/2010/main">
    <mc:Choice Requires="p14">
      <p:transition spd="slow" p14:dur="2000" advTm="15024"/>
    </mc:Choice>
    <mc:Fallback xmlns="">
      <p:transition spd="slow" advTm="150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0.4"/>
</p:tagLst>
</file>

<file path=ppt/tags/tag2.xml><?xml version="1.0" encoding="utf-8"?>
<p:tagLst xmlns:a="http://schemas.openxmlformats.org/drawingml/2006/main" xmlns:r="http://schemas.openxmlformats.org/officeDocument/2006/relationships" xmlns:p="http://schemas.openxmlformats.org/presentationml/2006/main">
  <p:tag name="TIMING" val="|8.7"/>
</p:tagLst>
</file>

<file path=ppt/tags/tag3.xml><?xml version="1.0" encoding="utf-8"?>
<p:tagLst xmlns:a="http://schemas.openxmlformats.org/drawingml/2006/main" xmlns:r="http://schemas.openxmlformats.org/officeDocument/2006/relationships" xmlns:p="http://schemas.openxmlformats.org/presentationml/2006/main">
  <p:tag name="TIMING" val="|2.4"/>
</p:tagLst>
</file>

<file path=ppt/tags/tag4.xml><?xml version="1.0" encoding="utf-8"?>
<p:tagLst xmlns:a="http://schemas.openxmlformats.org/drawingml/2006/main" xmlns:r="http://schemas.openxmlformats.org/officeDocument/2006/relationships" xmlns:p="http://schemas.openxmlformats.org/presentationml/2006/main">
  <p:tag name="TIMING" val="|2.3"/>
</p:tagLst>
</file>

<file path=ppt/tags/tag5.xml><?xml version="1.0" encoding="utf-8"?>
<p:tagLst xmlns:a="http://schemas.openxmlformats.org/drawingml/2006/main" xmlns:r="http://schemas.openxmlformats.org/officeDocument/2006/relationships" xmlns:p="http://schemas.openxmlformats.org/presentationml/2006/main">
  <p:tag name="TIMING" val="|19.8"/>
</p:tagLst>
</file>

<file path=ppt/tags/tag6.xml><?xml version="1.0" encoding="utf-8"?>
<p:tagLst xmlns:a="http://schemas.openxmlformats.org/drawingml/2006/main" xmlns:r="http://schemas.openxmlformats.org/officeDocument/2006/relationships" xmlns:p="http://schemas.openxmlformats.org/presentationml/2006/main">
  <p:tag name="TIMING" val="|41.1|1.9"/>
</p:tagLst>
</file>

<file path=ppt/theme/theme1.xml><?xml version="1.0" encoding="utf-8"?>
<a:theme xmlns:a="http://schemas.openxmlformats.org/drawingml/2006/main" name="Office Theme">
  <a:themeElements>
    <a:clrScheme name="Custom 1">
      <a:dk1>
        <a:srgbClr val="1C1C1C"/>
      </a:dk1>
      <a:lt1>
        <a:sysClr val="window" lastClr="FFFFFF"/>
      </a:lt1>
      <a:dk2>
        <a:srgbClr val="4A4A4A"/>
      </a:dk2>
      <a:lt2>
        <a:srgbClr val="F4F2F2"/>
      </a:lt2>
      <a:accent1>
        <a:srgbClr val="653C8F"/>
      </a:accent1>
      <a:accent2>
        <a:srgbClr val="F0821A"/>
      </a:accent2>
      <a:accent3>
        <a:srgbClr val="CB4793"/>
      </a:accent3>
      <a:accent4>
        <a:srgbClr val="009640"/>
      </a:accent4>
      <a:accent5>
        <a:srgbClr val="F9B000"/>
      </a:accent5>
      <a:accent6>
        <a:srgbClr val="00938F"/>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winkl Phonics PowerPoint Template.pptx" id="{DE623B95-CF47-4D4D-99E6-E7908909B4E9}" vid="{D8F4FE79-54E6-4341-BC11-84D6744E4EB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343</TotalTime>
  <Words>665</Words>
  <Application>Microsoft Macintosh PowerPoint</Application>
  <PresentationFormat>On-screen Show (4:3)</PresentationFormat>
  <Paragraphs>108</Paragraphs>
  <Slides>23</Slides>
  <Notes>0</Notes>
  <HiddenSlides>0</HiddenSlides>
  <MMClips>23</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Twinkl</vt:lpstr>
      <vt:lpstr>Twinkl SemiBold</vt:lpstr>
      <vt:lpstr>Tuffy-TTF</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Alien Planet Rocks</vt:lpstr>
      <vt:lpstr>PowerPoint Presentation</vt:lpstr>
      <vt:lpstr>PowerPoint Presentation</vt:lpstr>
      <vt:lpstr>PowerPoint Presentation</vt:lpstr>
      <vt:lpstr>PowerPoint Presentation</vt:lpstr>
      <vt:lpstr>PowerPoint Presentation</vt:lpstr>
      <vt:lpstr>A Much Needed Rest</vt:lpstr>
      <vt:lpstr>PowerPoint Presentation</vt:lpstr>
      <vt:lpstr>PowerPoint Presentation</vt:lpstr>
      <vt:lpstr>PowerPoint Presentation</vt:lpstr>
      <vt:lpstr>Today, we have learnt to add –y to words ending in 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Guidance for Video/Audio in PowerPoints</dc:title>
  <dc:creator>Charlotte Walker</dc:creator>
  <cp:lastModifiedBy>Zoe Bagley</cp:lastModifiedBy>
  <cp:revision>23</cp:revision>
  <dcterms:created xsi:type="dcterms:W3CDTF">2018-11-19T16:52:33Z</dcterms:created>
  <dcterms:modified xsi:type="dcterms:W3CDTF">2021-02-04T22:24:43Z</dcterms:modified>
</cp:coreProperties>
</file>