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371" r:id="rId19"/>
    <p:sldId id="372" r:id="rId20"/>
    <p:sldId id="373" r:id="rId21"/>
    <p:sldId id="273" r:id="rId22"/>
    <p:sldId id="375" r:id="rId23"/>
    <p:sldId id="377" r:id="rId24"/>
    <p:sldId id="378" r:id="rId25"/>
    <p:sldId id="374" r:id="rId26"/>
    <p:sldId id="274" r:id="rId27"/>
    <p:sldId id="275" r:id="rId28"/>
    <p:sldId id="276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355" r:id="rId40"/>
    <p:sldId id="376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6:01:11.84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6669">
    <iact:property name="dataType"/>
    <iact:actionData xml:id="d0">
      <inkml:trace xmlns:inkml="http://www.w3.org/2003/InkML" xml:id="stk0" contextRef="#ctx0" brushRef="#br0">12886 14211 0,'24'0'395,"-1"0"-391,1 0 3,0 0 1,-1 0 0,24 0 1,24 0-2,-24 0 1,24 0-1,24 0 1,-48 0 0,47 0 0,-23 0-1,-47 0 2,70 0-2,-47 0 0,0 0 0,24 0 4,24 0-5,-48 0 2,47 0-1,-23-24 1,23 0-1,-46 24 1,46-23 0,-23-1-2,23 24 2,-47-23 0,48 23 0,-1-24 0,24 24-1,24-24 2,23 1 1,-94 23-4,94 0 1,-118 0 1,71 0-1,-47 0 1,23 0-1,-70 0 0,47 0 2,0-24-1,-48 24-2,1 0 3,-1 0-2,25 0 8,-25 0-7,1 0 256,-1 0-251,1 0-6,23 0 2,0 0-2,1 0 1,46-23-1,-23 23 2,23-24-1,24 0 1,-23 1-3,-1 23 4,-23 0-3,71-47-1,-24 47 2,0 0-2,47-24 4,-47 24-3,0-24 1,47 1 1,-23 23-2,-24-24 0,70 24 5,-93-24-6,46 1 6,-23 23-8,-23 0 6,-24 0-6,23-24 3,0 24 0,-23 0 0,-24 0 1,24 0 0,0 0-1,-47 0 1,46 0-1,-46 0 0,23 0 9,-23 0-11,-1 0 2,1 0 5,0-23-5,-1 23 1,24 0 8,-23 0-8,0 0 6,-1 0-5,1 0-3,-1 0 2,1 0-1,0 0 1,23 0 0,-47-24 0,47 24-1,0 0 4,0 0 3,-23 0-7,0 0 0,-1 0 1,1 0-1,-1 0 10,1 0-9,0 0 30,-1 0-23</inkml:trace>
    </iact:actionData>
  </iact:action>
  <iact:action type="add" startTime="10381">
    <iact:property name="dataType"/>
    <iact:actionData xml:id="d1">
      <inkml:trace xmlns:inkml="http://www.w3.org/2003/InkML" xml:id="stk1" contextRef="#ctx0" brushRef="#br0">9535 14565 0</inkml:trace>
    </iact:actionData>
  </iact:action>
  <iact:action type="add" startTime="11658">
    <iact:property name="dataType"/>
    <iact:actionData xml:id="d2">
      <inkml:trace xmlns:inkml="http://www.w3.org/2003/InkML" xml:id="stk2" contextRef="#ctx0" brushRef="#br0">17701 15651 0</inkml:trace>
    </iact:actionData>
  </iact:action>
  <iact:action type="add" startTime="12407">
    <iact:property name="dataType"/>
    <iact:actionData xml:id="d3">
      <inkml:trace xmlns:inkml="http://www.w3.org/2003/InkML" xml:id="stk3" contextRef="#ctx0" brushRef="#br0">23129 13762 0</inkml:trace>
    </iact:actionData>
  </iact:action>
  <iact:action type="add" startTime="14900">
    <iact:property name="dataType"/>
    <iact:actionData xml:id="d4">
      <inkml:trace xmlns:inkml="http://www.w3.org/2003/InkML" xml:id="stk4" contextRef="#ctx0" brushRef="#br0">9629 14565 0</inkml:trace>
    </iact:actionData>
  </iact:action>
  <iact:action type="add" startTime="15762">
    <iact:property name="dataType"/>
    <iact:actionData xml:id="d5">
      <inkml:trace xmlns:inkml="http://www.w3.org/2003/InkML" xml:id="stk5" contextRef="#ctx0" brushRef="#br0">16780 15485 0</inkml:trace>
    </iact:actionData>
  </iact:action>
  <iact:action type="add" startTime="16657">
    <iact:property name="dataType"/>
    <iact:actionData xml:id="d6">
      <inkml:trace xmlns:inkml="http://www.w3.org/2003/InkML" xml:id="stk6" contextRef="#ctx0" brushRef="#br0">24734 13455 0,'0'24'16</inkml:trace>
    </iact:actionData>
  </iact:action>
  <iact:action type="add" startTime="18934">
    <iact:property name="dataType"/>
    <iact:actionData xml:id="d7">
      <inkml:trace xmlns:inkml="http://www.w3.org/2003/InkML" xml:id="stk7" contextRef="#ctx0" brushRef="#br0">10385 14659 0</inkml:trace>
    </iact:actionData>
  </iact:action>
  <iact:action type="add" startTime="19766">
    <iact:property name="dataType"/>
    <iact:actionData xml:id="d8">
      <inkml:trace xmlns:inkml="http://www.w3.org/2003/InkML" xml:id="stk8" contextRef="#ctx0" brushRef="#br0">17087 16028 0,'0'24'20</inkml:trace>
    </iact:actionData>
  </iact:action>
  <iact:action type="add" startTime="20706">
    <iact:property name="dataType"/>
    <iact:actionData xml:id="d9">
      <inkml:trace xmlns:inkml="http://www.w3.org/2003/InkML" xml:id="stk9" contextRef="#ctx0" brushRef="#br0">24380 14234 0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6:01:11.84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604">
    <iact:property name="dataType"/>
    <iact:actionData xml:id="d0">
      <inkml:trace xmlns:inkml="http://www.w3.org/2003/InkML" xml:id="stk0" contextRef="#ctx0" brushRef="#br0">10644 14352 0,'0'0'3,"24"0"-1,23 0 11,-23 0-4,23 0 6,-24 0-6,1 0-3,0 0 3,-1 0-2,24 0 1,-23 0-1,23 0 0,0 0 2,-23 0 0,23 0-3,-23 0 2,23 0-2,0 0 3,-23 0-2,23 0 2,24 0-1,-24 0 0,24 0-1,0 0 1,47 0-1,-48 0 0,25 0 2,23 0-3,0 0 3,47 0-2,-47 0 0,0-23 2,-24 23-3,24-24 4,24 24 1,0 0-4,23-24 0,0 24 1,0 0-1,0 0-1,1-23 1,22 23 0,-22 0 0,-1 0 2,24 0-1,-24 0-2,-47 0 4,0 0-3,-24 0 1,1 0-2,-25 0 3,25 0-1,-24 0 0,-24 0-2,24 0 4,-1 0-4,-46 0 3,47 0-2,0 0 0,-48 0 2,24 0-2,24 0 2,-24 0-2,1 0 2,22 0-3,-46 0 2,23 0 0,-23 0 0,-1 0-1,1 0 1,0 0-1,-1 0 8,1 0 1,-1 0-10,1 0 11,0 0-9,-1 0 14,1 0-7,-1 0 1,1 0-9,0 0 2,-1 0 6,1 0 9,-1 0 13,1 0-28,0 0-2,-1 0 9,1 0-8,-1 0 14,1 0-7,0 0 1,-1 0-1,1 0-7,0 0 0,23 0-1,-24 0 1,25 0 0,22 0 0,-46 0-1,0 0 1,-1 0 0,1 0-1,-1 0 8,1 0 2,0 0 5,-1 0-6,1 0 6,-1 0-6,1 0 15,0 0 147,-1 0-163,24 0 0,-23 0-6,0 23 6,23-23-8,-24 0 8,1 0-6,0 0 20,-1 0-20,1 0 6,-24 24 0,23-24-7,1 0 7</inkml:trace>
    </iact:actionData>
  </iact:action>
  <iact:action type="add" startTime="4102">
    <iact:property name="dataType"/>
    <iact:actionData xml:id="d1">
      <inkml:trace xmlns:inkml="http://www.w3.org/2003/InkML" xml:id="stk1" contextRef="#ctx0" brushRef="#br0">14585 15509 0</inkml:trace>
    </iact:actionData>
  </iact:action>
  <iact:action type="add" startTime="5099">
    <iact:property name="dataType"/>
    <iact:actionData xml:id="d2">
      <inkml:trace xmlns:inkml="http://www.w3.org/2003/InkML" xml:id="stk2" contextRef="#ctx0" brushRef="#br0">20769 13762 0,'0'0'1</inkml:trace>
    </iact:actionData>
  </iact:action>
  <iact:action type="add" startTime="7366">
    <iact:property name="dataType"/>
    <iact:actionData xml:id="d3">
      <inkml:trace xmlns:inkml="http://www.w3.org/2003/InkML" xml:id="stk3" contextRef="#ctx0" brushRef="#br0">14538 15580 0</inkml:trace>
    </iact:actionData>
  </iact:action>
  <iact:action type="add" startTime="8283">
    <iact:property name="dataType"/>
    <iact:actionData xml:id="d4">
      <inkml:trace xmlns:inkml="http://www.w3.org/2003/InkML" xml:id="stk4" contextRef="#ctx0" brushRef="#br0">20556 14517 0</inkml:trace>
    </iact:actionData>
  </iact:action>
  <iact:action type="add" startTime="10915">
    <iact:property name="dataType"/>
    <iact:actionData xml:id="d5">
      <inkml:trace xmlns:inkml="http://www.w3.org/2003/InkML" xml:id="stk5" contextRef="#ctx0" brushRef="#br0">14373 15462 0</inkml:trace>
    </iact:actionData>
  </iact:action>
  <iact:action type="add" startTime="11786">
    <iact:property name="dataType"/>
    <iact:actionData xml:id="d6">
      <inkml:trace xmlns:inkml="http://www.w3.org/2003/InkML" xml:id="stk6" contextRef="#ctx0" brushRef="#br0">20368 15155 0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6:01:11.84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196">
    <iact:property name="dataType"/>
    <iact:actionData xml:id="d0">
      <inkml:trace xmlns:inkml="http://www.w3.org/2003/InkML" xml:id="stk0" contextRef="#ctx0" brushRef="#br0">15293 14423 0,'24'0'279,"23"0"-275,0 0 4,24 0 0,24 0-1,-25 24 1,25-1 0,-1 1 0,24-24 1,0 23-2,95-23 4,-48 24-5,-47-24 7,47 24-9,24-24 8,-71 0-8,-24 0 3,24 23 1,-23 1-2,-1-24 3,1 0-3,23 24 0,-24-1 2,24-23 0,0 0 0,0 0 0,47 0-1,24 0 0,-24 0 2,0 0-2,24 0 2,24 0-3,-72 0 2,24 0-1,-47 0 2,0 0-2,24 0 0,-24 0 0,0 0 3,47 0-3,0 0 1,1 24 0,-25-24 0,95 0 0,-23 0-2,-25 0 3,48 0-3,0 0 3,-23 0-2,-24 0 1,47 0 1,-71 0-3,0 0 2,24 0 0,-71 0 0,23-24-1,25 24 6,-48 0-7,0 0 2,0 0-2,-24 0 6,0 0-8,-23 0 7,24 0-7,-25 0 4,1 0-2,-24 0 1,24 0 1,-24 0-1,1 0 0,-1 0 1,-24 0 0,25 0-1,-25 0 2,1 0-2,-1 0 0,1 0 16</inkml:trace>
    </iact:actionData>
  </iact:action>
  <iact:action type="add" startTime="5975">
    <iact:property name="dataType"/>
    <iact:actionData xml:id="d1">
      <inkml:trace xmlns:inkml="http://www.w3.org/2003/InkML" xml:id="stk1" contextRef="#ctx0" brushRef="#br0">8992 15651 0</inkml:trace>
    </iact:actionData>
  </iact:action>
  <iact:action type="add" startTime="6822">
    <iact:property name="dataType"/>
    <iact:actionData xml:id="d2">
      <inkml:trace xmlns:inkml="http://www.w3.org/2003/InkML" xml:id="stk2" contextRef="#ctx0" brushRef="#br0">18881 16335 0</inkml:trace>
    </iact:actionData>
  </iact:action>
  <iact:action type="add" startTime="7608">
    <iact:property name="dataType"/>
    <iact:actionData xml:id="d3">
      <inkml:trace xmlns:inkml="http://www.w3.org/2003/InkML" xml:id="stk3" contextRef="#ctx0" brushRef="#br0">26126 15273 0</inkml:trace>
    </iact:actionData>
  </iact:action>
  <iact:action type="add" startTime="9962">
    <iact:property name="dataType"/>
    <iact:actionData xml:id="d4">
      <inkml:trace xmlns:inkml="http://www.w3.org/2003/InkML" xml:id="stk4" contextRef="#ctx0" brushRef="#br0">8851 15556 0</inkml:trace>
    </iact:actionData>
  </iact:action>
  <iact:action type="add" startTime="10826">
    <iact:property name="dataType"/>
    <iact:actionData xml:id="d5">
      <inkml:trace xmlns:inkml="http://www.w3.org/2003/InkML" xml:id="stk5" contextRef="#ctx0" brushRef="#br0">18857 15910 0</inkml:trace>
    </iact:actionData>
  </iact:action>
  <iact:action type="add" startTime="11581">
    <iact:property name="dataType"/>
    <iact:actionData xml:id="d6">
      <inkml:trace xmlns:inkml="http://www.w3.org/2003/InkML" xml:id="stk6" contextRef="#ctx0" brushRef="#br0">25678 15414 0,'0'0'1,"0"24"4,23-24 1,1 0 18</inkml:trace>
    </iact:actionData>
  </iact:action>
  <iact:action type="add" startTime="13849">
    <iact:property name="dataType"/>
    <iact:actionData xml:id="d7">
      <inkml:trace xmlns:inkml="http://www.w3.org/2003/InkML" xml:id="stk7" contextRef="#ctx0" brushRef="#br0">8709 15462 0</inkml:trace>
    </iact:actionData>
  </iact:action>
  <iact:action type="add" startTime="14719">
    <iact:property name="dataType"/>
    <iact:actionData xml:id="d8">
      <inkml:trace xmlns:inkml="http://www.w3.org/2003/InkML" xml:id="stk8" contextRef="#ctx0" brushRef="#br0">18480 16312 0</inkml:trace>
    </iact:actionData>
  </iact:action>
  <iact:action type="add" startTime="15489">
    <iact:property name="dataType"/>
    <iact:actionData xml:id="d9">
      <inkml:trace xmlns:inkml="http://www.w3.org/2003/InkML" xml:id="stk9" contextRef="#ctx0" brushRef="#br0">26692 15202 0,'24'0'52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6:01:11.845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361">
    <iact:property name="dataType"/>
    <iact:actionData xml:id="d0">
      <inkml:trace xmlns:inkml="http://www.w3.org/2003/InkML" xml:id="stk0" contextRef="#ctx0" brushRef="#br0">13028 13998 0,'0'-23'136,"23"23"-128,25-24 8,-25 24-8,48 0 0,-24 0 2,48-24-4,23 1 2,94 23-1,-47-47-1,24 23 2,94 0 0,-70 1 0,23-25-1,-48 48 0,48-23 1,0 23 1,-23-24-2,23 1 4,-24 23-5,-23 0 1,0 0 1,47 0-2,-24-48 3,-23 48-3,24 0 3,-48 0-1,-47 0 0,0 0-2,0 0 4,-24 0-3,24-23 2,0 23-2,0 0 1,0 0-1,95 0 3,-95 0-4,47 0 1,24 0 0,-71 0 1,23 0 0,-23 0-1,-23 0 2,23 23-2,-24 1 2,24-24-3,0 24 5,-24-1-7,72-23 5,-72 47-3,24-47 2,-24 24 0,1 0 3,-1-1-5,-70-23 4,23 24-4,0 0 4,-23-24-4,-1 0 14,1 23-13,0-23 1,23 24 0,24-1 2,-1 1-3,25-24 4,-1 71-4,1-71 4,-48 23-7,47 25 9,-70-48-6,-1 23 1,1-23 7,0 0 8,-1 0 15</inkml:trace>
    </iact:actionData>
  </iact:action>
  <iact:action type="add" startTime="3640">
    <iact:property name="dataType"/>
    <iact:actionData xml:id="d1">
      <inkml:trace xmlns:inkml="http://www.w3.org/2003/InkML" xml:id="stk1" contextRef="#ctx0" brushRef="#br0">8709 16996 0</inkml:trace>
    </iact:actionData>
  </iact:action>
  <iact:action type="add" startTime="4371">
    <iact:property name="dataType"/>
    <iact:actionData xml:id="d2">
      <inkml:trace xmlns:inkml="http://www.w3.org/2003/InkML" xml:id="stk2" contextRef="#ctx0" brushRef="#br0">15765 15603 0</inkml:trace>
    </iact:actionData>
  </iact:action>
  <iact:action type="add" startTime="5179">
    <iact:property name="dataType"/>
    <iact:actionData xml:id="d3">
      <inkml:trace xmlns:inkml="http://www.w3.org/2003/InkML" xml:id="stk3" contextRef="#ctx0" brushRef="#br0">23648 14447 0</inkml:trace>
    </iact:actionData>
  </iact:action>
  <iact:action type="add" startTime="7649">
    <iact:property name="dataType"/>
    <iact:actionData xml:id="d4">
      <inkml:trace xmlns:inkml="http://www.w3.org/2003/InkML" xml:id="stk4" contextRef="#ctx0" brushRef="#br0">8756 16925 0</inkml:trace>
    </iact:actionData>
  </iact:action>
  <iact:action type="add" startTime="8397">
    <iact:property name="dataType"/>
    <iact:actionData xml:id="d5">
      <inkml:trace xmlns:inkml="http://www.w3.org/2003/InkML" xml:id="stk5" contextRef="#ctx0" brushRef="#br0">15978 15273 0,'23'0'17</inkml:trace>
    </iact:actionData>
  </iact:action>
  <iact:action type="add" startTime="9122">
    <iact:property name="dataType"/>
    <iact:actionData xml:id="d6">
      <inkml:trace xmlns:inkml="http://www.w3.org/2003/InkML" xml:id="stk6" contextRef="#ctx0" brushRef="#br0">23341 14966 0,'0'0'1,"24"0"20</inkml:trace>
    </iact:actionData>
  </iact:action>
  <iact:action type="add" startTime="11559">
    <iact:property name="dataType"/>
    <iact:actionData xml:id="d7">
      <inkml:trace xmlns:inkml="http://www.w3.org/2003/InkML" xml:id="stk7" contextRef="#ctx0" brushRef="#br0">8945 16925 0</inkml:trace>
    </iact:actionData>
  </iact:action>
  <iact:action type="add" startTime="12207">
    <iact:property name="dataType"/>
    <iact:actionData xml:id="d8">
      <inkml:trace xmlns:inkml="http://www.w3.org/2003/InkML" xml:id="stk8" contextRef="#ctx0" brushRef="#br0">17772 15084 0</inkml:trace>
    </iact:actionData>
  </iact:action>
  <iact:action type="add" startTime="12793">
    <iact:property name="dataType"/>
    <iact:actionData xml:id="d9">
      <inkml:trace xmlns:inkml="http://www.w3.org/2003/InkML" xml:id="stk9" contextRef="#ctx0" brushRef="#br0">22633 15296 0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6594F-D521-4AB7-8F9F-DF07490E01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26BDE2-171C-4C81-AF07-31731DB661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2F1E5-8845-4099-9612-A18211ED7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DE5E8-3DA9-4E62-9822-1FB6527E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63DDA-3E86-4425-96EF-BC9E91647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953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9DCD2-9F62-4A61-B0D8-377FA8A7A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4E3A5-FB76-470B-B00C-21AF3F64E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4E93F8-749D-43EC-AAAE-C4EF2EF37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6B0010-AC94-45B9-BCCD-10D6AD5F5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1FE4A-8A61-4094-8C30-CC519E95F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993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1410B-C384-436F-BE34-E65404EA0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76DBA-5863-4959-8889-2E8876FB20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305BF0-855D-4518-B86F-74388BA63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AC41B-2C8C-42FF-BE11-B06EAE2DE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DE9F5-5C43-461F-882B-6D3CE6891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255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13B24-DED8-4E3A-9F18-D1ABE3B91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4012F-9951-43D3-A694-0055D2E6E1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FCE41F-0562-422F-8D26-8C441D413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08492D-2E86-4715-B3F8-B015B6922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6B342B-DB40-4DC9-BD6D-6A5271B34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F8CB2-F3AF-472D-9E7C-B69D757EB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739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51F3F-4158-4C03-BA05-AAF44EBB1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20D97F-4ADE-4047-8AD4-CC34AD2F4E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DA8691-16D8-435A-9A7D-180C4E09FB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CE6F53-E22A-4A14-9065-BF15F15EDF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938F70-458A-4989-817A-F0AF8F0709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6E53D9-FF15-47A6-8748-E2FCA00A6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C0F0F1-6E90-46F3-A0A1-1565C8289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5F504C-63A0-4B68-9987-93F4264C7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226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1BAED-9F84-4C87-A749-FEB77FC7E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FAE325-CAD4-42DC-A26D-6F32FB187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D5D918-E8EA-4575-B159-F72DD9821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6A2B19-19CF-4EAF-9B36-5D2CDBB19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65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AC112-2FEC-4508-95BD-3D0666BFC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1E4299-EF16-469D-8BA6-1D0E6470C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E3728-DC12-47A3-AB0A-F35F294D1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0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BF16C-3A1C-4FC9-86C9-55813F61E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8F114-ED3A-4E60-9897-11C7871CFB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C69A73-A176-4728-9BDF-A18A53DEA3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5FE5C7-EAA1-4FFD-8B95-BB3D09688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A4DC86-9E2C-4C0C-B7C3-E99F36B29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E9C7C7-D422-46A6-9705-20E47951C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983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38459-9591-4C82-97C5-A919DAAEF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938FA0-D000-4E0C-968E-D8ACCD71E2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0A92CA-6989-4039-8237-5405D79989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71A2C-276B-4B15-BF80-A98049EE2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EBE453-721C-4809-A77A-DF1DB36F7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7DE057-B8BC-4204-9F1C-119B4AC50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425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7665A-492B-4F50-AD9F-9F49F225F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C79F42-4C34-4145-8713-B8BE8D86E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1B0371-D9E7-4D9F-B639-9FFC8437D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7963F-31B7-4883-8BB2-23A983112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5EA68-05FB-42A2-8F6D-3E6F6F747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7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66B4C9-0F84-4ECF-A9EC-9C2EC3B86B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47C5E3-FB84-4535-B416-7EC94B2AC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904F84-BC61-4A18-B19B-6A65BAA4F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51861-BE5E-46CF-887F-40F5AB8DF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D6FD30-C70B-4D18-A263-6BC767C35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611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5E033D-D6F8-471D-A44E-2AAE75698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E70549-A2C2-4754-8033-CC3E94A5B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777A4-150C-45BB-879B-307E4C49D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4C716-F305-4F23-A9C7-F1120BC0AD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8A4F2-8A4E-452F-A514-FEFDF56B45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740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27.png"/><Relationship Id="rId5" Type="http://schemas.microsoft.com/office/2011/relationships/inkAction" Target="../ink/inkAction1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29.png"/><Relationship Id="rId5" Type="http://schemas.microsoft.com/office/2011/relationships/inkAction" Target="../ink/inkAction2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31.png"/><Relationship Id="rId5" Type="http://schemas.microsoft.com/office/2011/relationships/inkAction" Target="../ink/inkAction3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33.png"/><Relationship Id="rId5" Type="http://schemas.microsoft.com/office/2011/relationships/inkAction" Target="../ink/inkAction4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5" Type="http://schemas.openxmlformats.org/officeDocument/2006/relationships/image" Target="../media/image2.png"/><Relationship Id="rId4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5" Type="http://schemas.openxmlformats.org/officeDocument/2006/relationships/image" Target="../media/image2.png"/><Relationship Id="rId4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5" Type="http://schemas.openxmlformats.org/officeDocument/2006/relationships/image" Target="../media/image2.png"/><Relationship Id="rId4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5" Type="http://schemas.openxmlformats.org/officeDocument/2006/relationships/image" Target="../media/image2.png"/><Relationship Id="rId4" Type="http://schemas.openxmlformats.org/officeDocument/2006/relationships/image" Target="../media/image4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5" Type="http://schemas.openxmlformats.org/officeDocument/2006/relationships/image" Target="../media/image2.png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E787E-8597-40F7-8605-0F2B81CE00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B16618-9029-4A03-8DB4-EDE2311E31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43BA6A-374F-477E-9D71-2A2A873486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300"/>
            <a:ext cx="12192000" cy="676739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C3D1CE0-4883-426C-9A83-38DC203C92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9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60"/>
    </mc:Choice>
    <mc:Fallback xmlns="">
      <p:transition spd="slow" advTm="12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FB4622-1FD2-4017-B7A0-B6EA2A3505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0737526-E0F4-4F82-8154-6084F2CD5E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0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6"/>
    </mc:Choice>
    <mc:Fallback xmlns="">
      <p:transition spd="slow" advTm="1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76C2B4-FD1C-46C8-98B2-20DE9A54F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782"/>
            <a:ext cx="12192000" cy="680643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1DA1A00-C948-40DD-8C2B-6E393A724A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04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0"/>
    </mc:Choice>
    <mc:Fallback xmlns="">
      <p:transition spd="slow" advTm="18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5B4DD0-4336-45FE-BC91-B3CBA99CC9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D253307-5DFA-4404-9570-871D307352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7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2"/>
    </mc:Choice>
    <mc:Fallback xmlns="">
      <p:transition spd="slow" advTm="21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891EB1-1ED2-4AA3-80AE-09403321A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4713F03-733C-4C86-BD46-360F9B428B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8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7"/>
    </mc:Choice>
    <mc:Fallback xmlns="">
      <p:transition spd="slow" advTm="16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1B1D89-565E-4824-BDCB-FB1DC75E7C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2188F0E-7D57-407C-A41E-0EF17F70BA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7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9"/>
    </mc:Choice>
    <mc:Fallback xmlns="">
      <p:transition spd="slow" advTm="1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2BF434-99E8-4985-9C69-21A710CEE9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0F409D4-DF1A-4C27-93D2-1281416B92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62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4"/>
    </mc:Choice>
    <mc:Fallback xmlns="">
      <p:transition spd="slow" advTm="2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43DCA3-F21C-496C-8C62-6A8CF4A54E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160"/>
            <a:ext cx="12192000" cy="679967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F97D97C-0E62-4BB5-9E09-6A1B9B4A12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6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5"/>
    </mc:Choice>
    <mc:Fallback xmlns="">
      <p:transition spd="slow" advTm="19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E3A1B1-7208-47DF-A41A-19D16F333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1E11A72-0634-472A-BAC6-1ABD09229C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3"/>
    </mc:Choice>
    <mc:Fallback xmlns="">
      <p:transition spd="slow" advTm="26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585357-CFD7-43D5-9811-FC014E8ED0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5495845-B053-479A-8EB7-E7439C366F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5"/>
    </mc:Choice>
    <mc:Fallback xmlns="">
      <p:transition spd="slow" advTm="18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BE875C-5E58-45BB-815F-49FDADBB04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64D1A60-F29E-4263-A584-4196D39BBB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43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4"/>
    </mc:Choice>
    <mc:Fallback xmlns="">
      <p:transition spd="slow" advTm="2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047FD2-DDB7-49F1-83F0-DFD4804E53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113"/>
            <a:ext cx="12192000" cy="674777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173E3E8-AE69-44D2-8C85-44F97B1BEA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75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6"/>
    </mc:Choice>
    <mc:Fallback xmlns="">
      <p:transition spd="slow" advTm="37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E8A0A-C51A-4314-AF2C-455865B6BA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C979E05-DF52-4828-B9D3-97B35AE063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98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9"/>
    </mc:Choice>
    <mc:Fallback xmlns="">
      <p:transition spd="slow" advTm="20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73CE38-72F3-46A1-88A1-2905384BB3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73F24B2-169B-4582-AC16-BC1BE15EA6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69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7"/>
    </mc:Choice>
    <mc:Fallback xmlns="">
      <p:transition spd="slow" advTm="1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4B17B7-E471-4D16-AF7E-7663B829D5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826"/>
            <a:ext cx="12192000" cy="674434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CEE3909-5DAE-470B-95EE-AD14118D48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62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9"/>
    </mc:Choice>
    <mc:Fallback xmlns="">
      <p:transition spd="slow" advTm="20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9D6D88-1EE5-4C44-A6EF-F150C0D3B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FB074D-F888-42D1-8567-0EA2EB45EE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8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4"/>
    </mc:Choice>
    <mc:Fallback xmlns="">
      <p:transition spd="slow" advTm="1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FF7E90-B1C9-4EA1-9C48-07B165C82A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03D32A8-92B9-484D-A214-165ECC3225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58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8"/>
    </mc:Choice>
    <mc:Fallback xmlns="">
      <p:transition spd="slow" advTm="1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265BF8-D49D-42AA-A42C-985AF9C4EF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2FC2ABB-335D-4DF8-9B07-DED97DDCC0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86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2"/>
    </mc:Choice>
    <mc:Fallback xmlns="">
      <p:transition spd="slow" advTm="2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A3032B-816A-4012-A53B-C990EE32A0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05D126A-998F-4E90-84EE-5049FEBBFE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62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8"/>
    </mc:Choice>
    <mc:Fallback xmlns="">
      <p:transition spd="slow" advTm="19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B2185-70EC-4838-80AC-091DC6053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447DC-605B-4BC0-99E1-03CBFE620B9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8A912B-0833-48CB-9F79-11E2D23A2D9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7BB74C-B04C-41F6-8737-0CC3BA604C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2417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7CCCE17-4030-4759-9F16-4A37646A1A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4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8"/>
    </mc:Choice>
    <mc:Fallback xmlns="">
      <p:transition spd="slow" advTm="20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2B40DB-88F8-434A-B7B9-363759369F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12EDE2F-7A49-4D4F-A065-D1EB01EEB5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19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9"/>
    </mc:Choice>
    <mc:Fallback xmlns="">
      <p:transition spd="slow" advTm="21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0BA736-9316-4078-9BB3-90E9A742F4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30"/>
            <a:ext cx="12192000" cy="67589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AF08F8E-9D2F-4466-8F76-A3DDF222E4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5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2"/>
    </mc:Choice>
    <mc:Fallback xmlns="">
      <p:transition spd="slow" advTm="21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CA1BB17-80ED-4DEE-9B11-6F7F1E81C6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300"/>
            <a:ext cx="12192000" cy="67673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A278A29-1714-4AD6-A66E-49595C9D8B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06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5"/>
    </mc:Choice>
    <mc:Fallback xmlns="">
      <p:transition spd="slow" advTm="2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D103F2-7468-44B6-A472-1834AF44EF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4DE5943-3FD0-4A89-B84E-1A21F7DFAC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9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9"/>
    </mc:Choice>
    <mc:Fallback xmlns="">
      <p:transition spd="slow" advTm="2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BB2A393-1335-4EA4-B198-5F37D9DB87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450"/>
            <a:ext cx="12192000" cy="67411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1684F106-4B1E-418A-9E38-2EFA6ABA145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32600" y="4843800"/>
              <a:ext cx="5472000" cy="93528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1684F106-4B1E-418A-9E38-2EFA6ABA145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416760" y="4780440"/>
                <a:ext cx="5503320" cy="10620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A232894-19C4-4F78-8729-2495B02444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01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84"/>
    </mc:Choice>
    <mc:Fallback xmlns="">
      <p:transition spd="slow" advTm="24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F7D51EF-09F1-472B-817C-67777D53EE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A94237BE-5893-42CA-8328-A557F31682D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831840" y="4954320"/>
              <a:ext cx="3645360" cy="6548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A94237BE-5893-42CA-8328-A557F31682D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16000" y="4890960"/>
                <a:ext cx="3676680" cy="7815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81CB500-6939-4C11-8F9D-804A9B0C72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4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25"/>
    </mc:Choice>
    <mc:Fallback xmlns="">
      <p:transition spd="slow" advTm="143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2392963-9CE1-453E-9F78-7D0B1E247E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82FCF580-36DC-4FE4-B489-5DF409EC80E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35240" y="5192280"/>
              <a:ext cx="6482880" cy="6886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82FCF580-36DC-4FE4-B489-5DF409EC80E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19400" y="5128920"/>
                <a:ext cx="6514200" cy="8154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6AD8611-E904-49F5-86FC-EB99FC6A78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78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00"/>
    </mc:Choice>
    <mc:Fallback xmlns="">
      <p:transition spd="slow" advTm="188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76C6FF0-7E8D-4A4C-A840-0C59D2D3DE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519"/>
            <a:ext cx="12192000" cy="675296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9C84D4F0-C8A7-4C94-BDB5-870382AE0CA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35240" y="4894920"/>
              <a:ext cx="5378400" cy="12240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9C84D4F0-C8A7-4C94-BDB5-870382AE0CA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19400" y="4831560"/>
                <a:ext cx="5409720" cy="13507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EF65CF5-C89F-4155-AFE8-E712F1C996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0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78"/>
    </mc:Choice>
    <mc:Fallback xmlns="">
      <p:transition spd="slow" advTm="152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7E7508F-339A-48BF-AA74-9DD3B94BE2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78"/>
    </mc:Choice>
    <mc:Fallback xmlns="">
      <p:transition spd="slow" advTm="8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474EBBE-CFA1-4454-88EC-45ED626964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9"/>
    </mc:Choice>
    <mc:Fallback xmlns="">
      <p:transition spd="slow" advTm="20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3E758CC-3C23-4468-B0C9-41FF923737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5"/>
    </mc:Choice>
    <mc:Fallback xmlns="">
      <p:transition spd="slow" advTm="18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2F40BA7-5C05-4FD8-A8E6-32B6007E16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1"/>
    </mc:Choice>
    <mc:Fallback xmlns="">
      <p:transition spd="slow" advTm="16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8407AA3-3490-418B-BF08-69D8893616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9"/>
    </mc:Choice>
    <mc:Fallback xmlns="">
      <p:transition spd="slow" advTm="1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A4C6B40-B2EA-46FD-A1A1-0B3D3AC93F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8"/>
    </mc:Choice>
    <mc:Fallback xmlns="">
      <p:transition spd="slow" advTm="1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D0DF7C4-01D4-401A-8C1F-D111370333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4"/>
    </mc:Choice>
    <mc:Fallback xmlns="">
      <p:transition spd="slow" advTm="16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20E6154-E60C-44B6-9762-FAEE5DBE2D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1"/>
    </mc:Choice>
    <mc:Fallback xmlns="">
      <p:transition spd="slow" advTm="16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3281C38-91CB-4769-9EC0-DAC9EEEC4C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2"/>
    </mc:Choice>
    <mc:Fallback xmlns="">
      <p:transition spd="slow" advTm="18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DDB50B7-5845-45C7-9FD4-437D4F6323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9"/>
    </mc:Choice>
    <mc:Fallback xmlns="">
      <p:transition spd="slow" advTm="1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145B37-9195-4DBA-9D4E-AB05C83D06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C283294-2FED-42E9-91F2-2E5E370F56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3"/>
    </mc:Choice>
    <mc:Fallback xmlns="">
      <p:transition spd="slow" advTm="17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24DF8B-13B3-4F26-9D90-B2108CBAE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15"/>
            <a:ext cx="12192000" cy="675977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4E3B3D3-E1A3-4934-A89B-AB97714756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66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87"/>
    </mc:Choice>
    <mc:Fallback xmlns="">
      <p:transition spd="slow" advTm="50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0</Words>
  <Application>Microsoft Office PowerPoint</Application>
  <PresentationFormat>Widescreen</PresentationFormat>
  <Paragraphs>0</Paragraphs>
  <Slides>40</Slides>
  <Notes>0</Notes>
  <HiddenSlides>0</HiddenSlides>
  <MMClips>40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20</cp:revision>
  <dcterms:created xsi:type="dcterms:W3CDTF">2021-01-26T22:09:21Z</dcterms:created>
  <dcterms:modified xsi:type="dcterms:W3CDTF">2021-02-07T11:52:25Z</dcterms:modified>
</cp:coreProperties>
</file>