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ink/inkAction1.xml" ContentType="application/vnd.ms-office.inkAction+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handoutMasterIdLst>
    <p:handoutMasterId r:id="rId31"/>
  </p:handoutMasterIdLst>
  <p:sldIdLst>
    <p:sldId id="267" r:id="rId2"/>
    <p:sldId id="263" r:id="rId3"/>
    <p:sldId id="281" r:id="rId4"/>
    <p:sldId id="282" r:id="rId5"/>
    <p:sldId id="283" r:id="rId6"/>
    <p:sldId id="284" r:id="rId7"/>
    <p:sldId id="285" r:id="rId8"/>
    <p:sldId id="317" r:id="rId9"/>
    <p:sldId id="318" r:id="rId10"/>
    <p:sldId id="319" r:id="rId11"/>
    <p:sldId id="298" r:id="rId12"/>
    <p:sldId id="302" r:id="rId13"/>
    <p:sldId id="336" r:id="rId14"/>
    <p:sldId id="320" r:id="rId15"/>
    <p:sldId id="322" r:id="rId16"/>
    <p:sldId id="299" r:id="rId17"/>
    <p:sldId id="321" r:id="rId18"/>
    <p:sldId id="325" r:id="rId19"/>
    <p:sldId id="326" r:id="rId20"/>
    <p:sldId id="323" r:id="rId21"/>
    <p:sldId id="339" r:id="rId22"/>
    <p:sldId id="340" r:id="rId23"/>
    <p:sldId id="329" r:id="rId24"/>
    <p:sldId id="330" r:id="rId25"/>
    <p:sldId id="331" r:id="rId26"/>
    <p:sldId id="279" r:id="rId27"/>
    <p:sldId id="337" r:id="rId28"/>
    <p:sldId id="338" r:id="rId2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Sassoon Infant Rg" panose="02000803050000020003" pitchFamily="2"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Sassoon Infant Rg" panose="02000803050000020003" pitchFamily="2"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Sassoon Infant Rg" panose="02000803050000020003" pitchFamily="2"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Sassoon Infant Rg" panose="02000803050000020003" pitchFamily="2"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Sassoon Infant Rg" panose="02000803050000020003" pitchFamily="2"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Sassoon Infant Rg" panose="02000803050000020003" pitchFamily="2"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Sassoon Infant Rg" panose="02000803050000020003" pitchFamily="2"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Sassoon Infant Rg" panose="02000803050000020003" pitchFamily="2"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Sassoon Infant Rg" panose="02000803050000020003" pitchFamily="2"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orient="horz" pos="3997">
          <p15:clr>
            <a:srgbClr val="A4A3A4"/>
          </p15:clr>
        </p15:guide>
        <p15:guide id="3" orient="horz" pos="323">
          <p15:clr>
            <a:srgbClr val="A4A3A4"/>
          </p15:clr>
        </p15:guide>
        <p15:guide id="4" orient="horz" pos="459">
          <p15:clr>
            <a:srgbClr val="A4A3A4"/>
          </p15:clr>
        </p15:guide>
        <p15:guide id="5" orient="horz" pos="3838">
          <p15:clr>
            <a:srgbClr val="A4A3A4"/>
          </p15:clr>
        </p15:guide>
        <p15:guide id="6" pos="2880">
          <p15:clr>
            <a:srgbClr val="A4A3A4"/>
          </p15:clr>
        </p15:guide>
        <p15:guide id="7" pos="340">
          <p15:clr>
            <a:srgbClr val="A4A3A4"/>
          </p15:clr>
        </p15:guide>
        <p15:guide id="8" pos="5443">
          <p15:clr>
            <a:srgbClr val="A4A3A4"/>
          </p15:clr>
        </p15:guide>
        <p15:guide id="9" pos="47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3"/>
  </p:normalViewPr>
  <p:slideViewPr>
    <p:cSldViewPr snapToGrid="0">
      <p:cViewPr varScale="1">
        <p:scale>
          <a:sx n="120" d="100"/>
          <a:sy n="120" d="100"/>
        </p:scale>
        <p:origin x="1400" y="176"/>
      </p:cViewPr>
      <p:guideLst>
        <p:guide orient="horz" pos="2160"/>
        <p:guide orient="horz" pos="3997"/>
        <p:guide orient="horz" pos="323"/>
        <p:guide orient="horz" pos="459"/>
        <p:guide orient="horz" pos="3838"/>
        <p:guide pos="2880"/>
        <p:guide pos="340"/>
        <p:guide pos="5443"/>
        <p:guide pos="476"/>
        <p:guide pos="5284"/>
      </p:guideLst>
    </p:cSldViewPr>
  </p:slideViewPr>
  <p:notesTextViewPr>
    <p:cViewPr>
      <p:scale>
        <a:sx n="1" d="1"/>
        <a:sy n="1" d="1"/>
      </p:scale>
      <p:origin x="0" y="0"/>
    </p:cViewPr>
  </p:notesTextViewPr>
  <p:sorterViewPr>
    <p:cViewPr>
      <p:scale>
        <a:sx n="152" d="100"/>
        <a:sy n="152" d="100"/>
      </p:scale>
      <p:origin x="0" y="0"/>
    </p:cViewPr>
  </p:sorter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9D8AF1-7A83-2649-9F4C-5439A734E3C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en-GB"/>
          </a:p>
        </p:txBody>
      </p:sp>
      <p:sp>
        <p:nvSpPr>
          <p:cNvPr id="3" name="Date Placeholder 2">
            <a:extLst>
              <a:ext uri="{FF2B5EF4-FFF2-40B4-BE49-F238E27FC236}">
                <a16:creationId xmlns:a16="http://schemas.microsoft.com/office/drawing/2014/main" id="{36A0EA16-F696-F441-9B25-53ACFBEC96D0}"/>
              </a:ext>
            </a:extLst>
          </p:cNvPr>
          <p:cNvSpPr>
            <a:spLocks noGrp="1"/>
          </p:cNvSpPr>
          <p:nvPr>
            <p:ph type="dt" sz="quarter"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fld id="{3D8684E2-3B21-0841-90DB-CF1AF8C731A4}" type="datetimeFigureOut">
              <a:rPr lang="en-GB" altLang="en-US"/>
              <a:pPr/>
              <a:t>02/03/2021</a:t>
            </a:fld>
            <a:endParaRPr lang="en-GB" altLang="en-US"/>
          </a:p>
        </p:txBody>
      </p:sp>
      <p:sp>
        <p:nvSpPr>
          <p:cNvPr id="4" name="Footer Placeholder 3">
            <a:extLst>
              <a:ext uri="{FF2B5EF4-FFF2-40B4-BE49-F238E27FC236}">
                <a16:creationId xmlns:a16="http://schemas.microsoft.com/office/drawing/2014/main" id="{0EFB56D9-19BB-2C4B-B4B1-0726A38CE79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en-GB"/>
          </a:p>
        </p:txBody>
      </p:sp>
      <p:sp>
        <p:nvSpPr>
          <p:cNvPr id="5" name="Slide Number Placeholder 4">
            <a:extLst>
              <a:ext uri="{FF2B5EF4-FFF2-40B4-BE49-F238E27FC236}">
                <a16:creationId xmlns:a16="http://schemas.microsoft.com/office/drawing/2014/main" id="{73C69825-AAF2-9044-AD9B-9C80CF134964}"/>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A1BFE9CC-FC81-5A47-8B56-1B13640A0692}"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1-03-02T15:15:37.554"/>
    </inkml:context>
    <inkml:brush xml:id="br0">
      <inkml:brushProperty name="width" value="0.05292" units="cm"/>
      <inkml:brushProperty name="height" value="0.05292" units="cm"/>
      <inkml:brushProperty name="color" value="#FF0000"/>
    </inkml:brush>
  </inkml:definitions>
  <iact:action type="add" startTime="14896">
    <iact:property name="dataType"/>
    <iact:actionData xml:id="d0">
      <inkml:trace xmlns:inkml="http://www.w3.org/2003/InkML" xml:id="stk0" contextRef="#ctx0" brushRef="#br0">4305 15373 24575 0,'-18'0'0'11,"-12"0"0"1,12 0 0-1,-15-15 0 1,0 11 0-1,-15-25 0 1,11 25 0-1,-11-25 0 1,0 10 0-1,12-14 0 1,-42-15 0 0,38 11 0-1,-37-11 0 1,25 15 0-1,-14-15 0 1,0-3-945-1,-1-15 945 1,34 25 0-1,0 1 0 1,-18-16 0-1,27 12 0 1,0-4 0 0,-8 5 0-1,1 2 0 1,-9-33 0-1,9 28 0 1,-1 0 0-1,6 5 0 1,4 1 0-1,0-33 0 1,-7 24 0-1,-1 2 0 1,8-19-251 0,-1 25 1-1,-2 1 250 1,-8-30 0-1,17 21 0 1,-1 2 0-1,-16-8 0 1,0-23 0-1,0 27 0 1,0-15 0-1,14-1 0 1,-10 1 0 0,11 0 0-1,-1 14 0 1,-10-25 0-1,25 22 0 1,-25-11 0-1,25-12 0 1,-11 23 0-1,15-26 0 1,0 15 0-1,0-1 0 1,0 1 0 0,0 0 0-1,0 0 0 1,0-1 0-1,0-14 0 1,0 26 0-1,0-22 0 1,15 11 0-1,3 10 0 1,4 2 0 0,4 2 0-1,11 8 217 1,-6-10 0-1,0 1-217 1,6 12 0-1,11-21 0 1,0 14 512-1,-11 11-512 1,11-11 0-1,-1 15 0 1,-25 0 0 0,37 0 0-1,-37 14 500 1,26-10-500-1,-15 25 0 1,0-25 0-1,15 25 0 1,-11-11 0-1,26 15 0 1,-27 0 0-1,12-14 0 1,0 10 0 0,-11-11 0-1,25 15 0 1,-25 0 0-1,26 0 0 1,-26 0 0-1,25 0 0 1,-10 0 0-1,-1 0 0 1,12 0 0-1,-26 15 0 1,25-11 0 0,-25 25 0-1,25-10 0 1,-25 14 0-1,11 0 0 1,0 0 0-1,-11 15 0 1,11-11 0-1,-15 10 0 1,0 1 0-1,15-11 0 1,-12 26 0 0,-2-27 0-1,-5 12 0 1,4 0 0-1,-11 4 0 1,22 14 0-1,-25 0 0 1,14 1 0-1,0-16 0 1,0 12 0 0,-15-12 0-1,12 15 0 1,-12 1 0-1,1-1 0 1,10 0 0-1,-25-14 0 1,11 10 0-1,-1-10 0 1,-10 14 0-1,11 15 0 1,-15-11 0 0,0-22 0-1,0 0 0 1,0 22 0-1,0 11 0 1,0-15 0-1,0 0 0 1,0 0 0-1,0 15 0 1,0-11 0-1,-15-3 0 1,11 10 0 0,-25-22 0-1,25 11 0 1,-11-3 0-1,1-11 0 1,10-1 0-1,-25 12 0 1,25-12 0-1,-11 1 0 1,0-4 0-1,12-15 0 1,-27 0 0 0,27 0 0-1,-12 0 0 1,0-14 0-1,-3 10 0 1,-1-25 0-1,5 25 0 1,-1-25 0-1,-3 25 0 1,-1-25 0-1,4 25 0 1,1-25 0 0,10 11 0-1,-25 0 0 1,25-12 0-1,-11 12 0 1,15 0 0-1,-14-12 0 1,10 27 0-1,-11-27 0 1,15 27 0-1,-15-26 0 1,12 25 0 0,-27-25 0-1,27 25 0 1,-12-25 0-1,0 25 0 1,11-25 0-1,-10 25 0 1,-1-25 0-1,11 11 0 1,-10-15 0 0,-1 15 0-1,11-12 0 1,-10 12 0-1,14-15 0 1,-15 0 0-1,11 0 0 1,-25 0 0-1,25 15 0 1,-11-12 0-1,1 12 0 1,10-15 0 0,-11 0 0-1,15 0 0 1,-15 15 0-1,12-12 0 1,-12 12 0-1,15-15 0 1,-15 0 0-1,12 15 0 1,-12-11 0-1,15 10 0 1,-15 1 0 0,12-11 0-1,-12 10 0 1,15-14 0-1,0 15 0 1,0-11 0-1,-15 11 0 1,11-1 0-1,-10-10 0 1,14 11 0-1,0-15 0 1,0 14 0 0,0-10 0-1,0 11 0 1,0-15 0-1,0 15 0 1,0-12 0-1,0 12 0 1,0-15 0-1,0 15 0 1,0-12 0-1,0 12 0 1,-15-15 0 0,11 0 0-1,-10 15 0 1,14-11 0-1,0 10 0 1,0-14 0-1,0 0 0 1,-15 0 0-1,11 0 0 1,-10 0 0 0</inkml:trace>
    </iact:actionData>
  </iact:action>
  <iact:action type="add" startTime="28530">
    <iact:property name="dataType"/>
    <iact:actionData xml:id="d1">
      <inkml:trace xmlns:inkml="http://www.w3.org/2003/InkML" xml:id="stk1" contextRef="#ctx0" brushRef="#br0">14207 14644 24575 0,'-19'0'0'9,"-10"0"0"0,11 0 0 1,-1 0 0-1,-10 0 0 0,10 0 0 1,-14 0 0-1,0 0 0 0,-15 0 0 1,11 0 0-1,-10 0 0 1,-1 0 0-1,11-15 0 0,-26-3 0 1,12-16 0-1,-15 16 0 0,-1-11 0 1,16-5 0-1,-12 12 0 1,12-22 0-1,-15 26 0 0,14-30 0 1,-10 11 0-1,10-11 0 0,-14 15 0 1,14-15 0-1,-10-3 0 1,25-1 0-1,6 13 0 0,-1 1 0 1,-4-3 0-1,4 3 0 0,1-1 0 1,-6-12 0-1,-11-16 0 1,1 1 0-1,10 14 0 0,-11-10 0 1,15-4 0-1,0 10 0 0,0-21 0 1,0 26 0-1,-1-16 0 1,16 1 0-1,-11 0 0 0,10-15 0 1,1 11 0-1,3-11 0 0,15 15 0 1,0-15 0-1,0 11 0 1,0-11 0-1,0 14 0 0,0 1 0 1,0 0 0-1,0 14 0 0,15-10 0 1,3 25 0-1,1-26 0 0,10 12 0 1,-11-1 0-1,16 4 0 1,-16 15 0-1,11 0 0 0,-10 0 0 1,14 0 0-1,0 0 0 0,0-15 0 1,15 11 0-1,3-11 0 1,-11 23 0-1,1 2 0 0,29-13 0 1,-22 11 0-1,0 2-416 0,22-10 416 1,-23 16 0-1,2 1 0 1,35-18 0-1,1 1 0 0,-37 17 0 1,-1-1 0-1,23-16 0 0,-22 24 0 1,0 0 0-1,22-21 0 1,11 26 0-1,-15-25 0 0,0 25 0 1,1-10 0-1,-1 14 0 0,-15 0 0 1,12 0 0-1,-26 0 0 1,25 0 0-1,-25 0 416 0,26 0-416 1,-12 0 0-1,1 14 0 0,10-10 0 1,-25 25 0-1,11-10 0 1,0 14 0-1,-12 0 0 0,12 0 0 1,-15-14 0-1,1 10 0 0,-1-10 0 1,14 14 0-1,-10 0 0 1,11 0 0-1,-15 15 0 0,0-11 0 1,15 10 0-1,-11-13 0 0,11 13 0 1,-15-10 0-1,0 26 0 0,0-26 0 1,0 10 0-1,0 1 0 1,-14-11 0-1,10 26 0 0,-25-26 0 1,11 25 0-1,-1-25 0 0,-10 26 0 1,11-12 0-1,-15 1 0 1,0 10 0-1,0 4 0 0,0-10 0 1,-15 36-656-1,-18-22 656 0,-4 14 0 1,6-35 0-1,0-2 0 1,-6 23 0-1,13-29 0 0,0-1 0 1,-9 26 0-1,0 0 0 0,9-25 0 1,0-1 0-1,-13 30 0 1,13-30 0-1,0 1 0 0,-9 40 0 1,0-11 0-1,0 11 0 0,14-14 0 1,-10-1 0-1,25-15 0 1,-25 12 0-1,11-12 0 0,-1 1 0 1,-10-4 0-1,25 0 656 0,-25-12-656 1,25 12 0-1,-26-15 0 1,27-14 0-1,-27 10 0 0,12-10 0 1,-15-1 0-1,14 12 0 0,-10-27 0 1,25 27 0-1,-25-12 0 0,10 1 0 1,1-5 0-1,-11 1 0 1,25-11 0-1,-25 25 0 0,25-25 0 1,-26 11 0-1,27-15 0 0,-12 14 0 1,0-10 0-1,12 11 0 1,-12-15 0-1,15 0 0 0,0 14 0 1,-15-10 0-1,11 11 0 0,-10-15 0 1,14 0 0-1,-15 0 0 1,11 0 0-1,-10 0 0 0,-1 0 0 1,11 0 0-1,-10 0 0 0,14 0 0 1,-15 0 0-1,11 15 0 1,-11-12 0-1,15 12 0 0,-14-15 0 1,10 0 0-1,-11 0 0 0,15 0 0 1,0 0 0-1,-14 0 0 1,10 0 0-1,-11 0 0 0,15 15 0 1,-15-12 0-1,12 12 0 0,-12-15 0 1,15 0 0-1,-15 0 0 1,12 0 0-1,-12 0 0 0,0 0 0 1,12 15 0-1,-12-12 0 0,15 12 0 1,0-15 0-1,0 0 0 1</inkml:trace>
    </iact:actionData>
  </iact:action>
  <iact:action type="add" startTime="37418">
    <iact:property name="dataType"/>
    <iact:actionData xml:id="d2">
      <inkml:trace xmlns:inkml="http://www.w3.org/2003/InkML" xml:id="stk2" contextRef="#ctx0" brushRef="#br0">7186 11297 24575 0,'-18'0'0'9,"3"0"0"0,0 0 0 0,-3 0 0 1,-15 0 0-1,0 0 0 0,0 0 0 1,-1 0 0-1,1 0 0 0,0 0 0 1,0 0 0-1,15 0 0 0,-12-14 0 1,-3 10 0-1,-4-11 0 0,-10 15 0 1,13 0 0-1,1 0 0 0,0-14 0 1,0 10 0-1,0-11 0 0,-15 15 0 1,11 0 0-1,4 0 0 0,4 0 0 1,10 0 0-1,-14-15 0 0,0 12 0 1,0-12 0-1,0 15 0 0,0 0 0 1,0 0 0-1,0 0 0 0,14 0 0 1,-10 0 0-1,10 0 0 0,-14-15 0 1,0 12 0-1,0-12 0 0,0 0 0 1,0 12 0-1,0-12 0 0,0 0 0 0,-1 11 0 1,16-10 0-1,-11-1 0 0,10 11 0 1,1-25 0-1,-12 25 0 0,12-25 0 1,0 25 0-1,-12-25 0 0,12 10 0 1,-1 1 0-1,-10-12 0 0,10 12 0 1,-14 0 0-1,15-12 0 0,3 12 0 1,1-1 0-1,10-10 0 0,-26 10 0 1,27-14 0-1,-12 0 0 0,0 0 0 1,12 0 0-1,-12 14 0 0,15-10 0 1,0 11 0-1,0-16 0 0,0 1 0 1,0 0 0-1,0 0 0 0,0 0 0 1,0 0 0-1,0-15 0 0,0 11 0 1,0-11 0-1,15 15 0 0,-12-15 0 1,27 12 0-1,-12-12 0 0,15 0 0 0,15 11 0 1,-11-11 0-1,11 0 0 0,-15 11 0 1,29-10 0-1,-6-1 0 0,25 11-495 1,-15-11 495-1,0 15 0 0,-26 9 0 1,1 0 0-1,29-13 0 0,-30 13 0 1,1 0 0-1,25-9 0 0,15 0 0 1,-11 0 0-1,11 0 0 0,-15 15 0 1,0-12 0-1,-14 26 0 0,10-25 0 1,-25 25 0-1,26-10 0 0,-26-1 0 1,10 11 495-1,-14-11-495 0,1 15 0 1,-1 0 0-1,0 0 0 0,0 0 0 1,15 0 0-1,-11 0 0 0,10 0 0 1,-13 0 0-1,-1 0 0 0,0 0 0 1,0 0 0-1,0 0 0 0,-15 0 0 1,12 0 0-1,-12 0 0 0,15 0 0 0,0 0 0 1,-14 0 0-1,10 0 0 0,-25 0 0 1,25 0 0-1,-10 15 0 0,-1-11 0 1,12 25 0-1,-27-25 0 0,27 25 0 1,-27-25 0-1,12 26 0 0,0-27 0 1,-11 27 0-1,25-12 0 0,-25 15 0 1,10 0 0-1,1 0 0 0,-11 1 0 1,11-1 0-1,-1 0 0 0,-10 0 0 1,11-15 0-1,-15 12 0 0,14-12 0 1,-10 15 0-1,11 0 0 0,-15-14 0 1,0 10 0-1,0-10 0 0,0 14 0 1,0-15 0-1,0 12 0 0,0-12 0 1,0 15 0-1,0-14 0 0,0 10 0 1,0-10 0-1,-15 14 0 0,11 0 0 0,-25 0 0 1,25 15 0-1,-25-26 0 0,10 22 0 1,1-26 0-1,3 16 0 0,1-1 0 1,10 0 0-1,-26 0 0 0,27 0 0 1,-27 0 0-1,27-14 0 0,-27 10 0 1,27-11 0-1,-12 1 0 0,0 10 0 1,11-25 0-1,-25 25 0 0,25-25 0 1,-10 26 0-1,-1-27 0 0,11 12 0 1,-11 0 0-1,1-12 0 0,10 12 0 1,-25 0 0-1,25-11 0 0,-11 25 0 1,1-25 0-1,10 10 0 0,-26 1 0 1,27-11 0-1,-12 11 0 0,0-1 0 1,12-10 0-1,-12 25 0 0,0-25 0 1,11 11 0-1,-25 0 0 0,25-12 0 0,-25 27 0 1,25-27 0-1,-25 12 0 0,25 0 0 1,-25-12 0-1,25 27 0 0,-25-26 0 1,25 25 0-1,-26-25 0 0,27 25 0 1,-27-25 0-1,27 11 0 0,-12-1 0 1,15-10 0-1,-15 11 0 0,12-15 0 1,-12 14 0-1,15-10 0 0,0 11 0 1,0-15 0-1,0 0 0 0,0 15 0 1,0-12 0-1,0 12 0 0,0-15 0 1,-15 0 0-1,11 15 0 0,-10-12 0 1,14 12 0-1,0-15 0 0,0 0 0 1,0 15 0-1,0-12 0 0,0 12 0 1,0-15 0-1,0 0 0 0,-15 15 0 1,11-11 0-1,-10 10 0 0,14-14 0 1</inkml:trace>
    </iact:actionData>
  </iact:action>
  <iact:action type="add" startTime="42109">
    <iact:property name="dataType"/>
    <iact:actionData xml:id="d3">
      <inkml:trace xmlns:inkml="http://www.w3.org/2003/InkML" xml:id="stk3" contextRef="#ctx0" brushRef="#br0">18148 13219 24575 0,'-34'0'0'8,"1"0"0"0,0 0 0 1,0 0 0-1,15 0 0 1,-12 0 0-1,12 0 0 1,-30 0 0-1,-3 0 0 1,-1 0 0-1,4 0 0 1,-14 0 0-1,6 0 0 1,-25 0 0-1,15 0 0 0,0 0 0 1,0 0 0-1,0 0 0 1,-15 0 0-1,11 0-626 1,-11-15 626-1,32 7 0 1,2-2 0-1,-12-8 0 1,-18-12 0-1,0 12 0 1,33-15 0-1,-1 16 0 0,-2 0 0 1,-20-30 0-1,12 24 0 1,16-6 0-1,1 0-116 1,-14 6 116-1,-14-39 0 1,0 25 0-1,14-26 0 1,-10 27 0-1,25-27 0 1,-26 26 0-1,27-25 0 0,-12 25 0 1,15-26 0-1,0 27 0 1,-1-27 0-1,-13 26 0 1,10-25 0-1,-11 25 0 1,15-26 0-1,0 26 0 1,0-25 622-1,0 25-622 1,-1-26 120-1,1 12-120 0,15 14 0 1,-12-22 0-1,27 37 0 1,-27-41 0-1,27 27 0 1,-12-12 0-1,15 15 0 1,0-15 0-1,0 11 0 1,0-26 0-1,15 12 0 1,18-1 0-1,4-10 0 1,10 25 0-1,-13-11 0 0,13 15 0 1,-10 0 0-1,26 0 0 1,-12 0 0-1,30-1 0 1,-11 1-473-1,-23 16 1 1,2 1 472-1,0-1 0 1,1 1 0-1,1 6 0 1,1 2 0-1,5-8 0 0,0 2 0 1,0 12 0-1,0 1 0 1,2-14 0-1,0 0 0 1,7 13 0-1,0 0 0 1,-7-12 0-1,0-1 0 1,7 12 0-1,-3 2 0 1,25-13 0-1,-32 12 0 0,-1 4 0 1,29-2 0-1,-34 0 0 1,0 0 0-1,34 0 0 1,-3 0 0-1,0 0-472 1,-11 0 472-1,11 14 0 1,-15-10 0-1,-14 25 0 1,10-10 0-1,-25 14 0 0,11 0 0 1,0 0 922-1,-11 15-922 1,10-11 495-1,-13 11-495 1,-1 0 0-1,-15-12 0 1,12 12 0-1,-27-15 0 1,27 15 0-1,-27-11 0 1,27 11 0-1,-27 0 0 0,12 3 0 1,0 1 0-1,-11 10 0 1,10-10 0-1,-14 14 0 1,0 0 0-1,0 1 0 1,0 14 0-1,0-26 0 1,0 22 0-1,0-25 0 1,0 14 0-1,0 0 0 1,0-14 0-1,0-4 0 0,-14 0 0 1,10-12 0-1,-11 12 0 1,0-15 0-1,-3 0 0 1,0 1 0-1,-12-1 0 1,27-15 0-1,-27 12 0 1,26-27 0-1,-25 27 0 1,11-12 0-1,-1 0 0 0,-10-3 0 1,10 0 0-1,-14-11 0 1,15 25 0-1,-12-25 0 1,12 10 0-1,0-14 0 1,3 15 0-1,0-11 0 1,11 11 0-1,-10-1 0 1,14-10 0-1,0 11 0 0,-15-15 0 1,11 14 0-1,-10-10 0 1,-1 11 0-1,11-15 0 1,-10 15 0-1,14-12 0 1,-15 27 0-1,11-27 0 1,-11 27 0-1,15-26 0 1,-14 10 0-1,10-14 0 0,-11 15 0 1,15-11 0-1,0 10 0 1,0-14 0-1,0 0 0 1,-14 15 0-1,10-11 0 1,-11 11 0-1,15-15 0 1,0 14 0-1,-15-10 0 1,12 11 0-1,-12-15 0 0,15 14 0 1,0-10 0-1,-15 11 0 1,12-15 0-1,-12 15 0 1,15-12 0-1,0 12 0 1,0-15 0-1,0 15 0 1,0-12 0-1,0 12 0 1,0-15 0-1,0 0 0 1</inkml:trace>
    </iact:actionData>
  </iact:action>
  <iact:action type="add" startTime="56603">
    <iact:property name="dataType"/>
    <iact:actionData xml:id="d4">
      <inkml:trace xmlns:inkml="http://www.w3.org/2003/InkML" xml:id="stk4" contextRef="#ctx0" brushRef="#br0">9504 9442 24575 0,'0'0'0'162</inkml:trace>
    </iact:actionData>
  </iact:action>
  <iact:action type="add" startTime="58028">
    <iact:property name="dataType"/>
    <iact:actionData xml:id="d5">
      <inkml:trace xmlns:inkml="http://www.w3.org/2003/InkML" xml:id="stk5" contextRef="#ctx0" brushRef="#br0">9173 4539 24575 0,'0'37'0'8,"0"22"0"0,0-37 0 1,0 40 0-1,0-25 0 1,0 26 0-1,0-27 0 1,0 27 0-1,0-11 0 1,0-1 0-1,0 12 0 1,0-12 0-1,0 15 0 1,0 1 0-1,0-1 0 0,0 0 0 1,0 1 0-1,0-1 0 1,0 0 0-1,0-14 0 1,0 10 0-1,0-10 0 1,0 14 0-1,0-15 0 1,0 12 0-1,0-11 0 1,0-1 0-1,0-3 0 0,0 0 0 1,0 3 0-1,0 16 0 1,0-16 0-1,0 12 0 1,15-12 0-1,-11 1 0 1,25 10 0-1,-25-25 0 1,25 11 0-1,-11 0 0 1,16-11 0-1,-1 11 0 0,0-15 0 1,0-15 0-1,0 26 0 1,0-36 0-1,0 21 0 1,0-14 0-1,-14-11 0 1,10 10 0-1,-10-14 0 1,14 0 0-1,15 0 0 1,-12 0 0-1,12-14 0 0,0-5 0 1,-11-29 0-1,11-3 0 1,-15-1 0-1,0-25 0 1,0 22 0-1,-23 8 0 1,-2-2 0-1,22-36 0 1,-27 36 0-1,-2-1-217 1,6 0 0-1,0 1 217 1,-6-2 0-1,-2 2 0 0,1-36 0 1,0 38 0-1,0-1 0 1,0-37 0-1,0 0 0 1,-6 37 0-1,-2 1 0 1,-11-23 0-1,11 22 0 1,-2 0 0-1,-20-22 0 1,12-11 0-1,-15 15 0 0,0 0 0 1,0 14 0-1,-1 4 0 1,1 0 0-1,0 12 0 1,0-27 0-1,0 26 434 1,0 4-434-1,0 4 0 1,0 10 0-1,0-14 0 1,-1 15 0-1,1-12 0 0,15 27 0 1,-12-12 0-1,12 0 0 1,-15 11 0-1,15-10 0 1,-12-1 0-1,26 11 0 1,-25-10 0-1,25 14 0 1,-10 0 0-1,-1 0 0 1,-4 0 0-1,1 0 0 0,3 0 0 1,1 0 0-1,-5 0 0 1,1 0 0-1,-12 0 0 1,27 0 0-1,-27 0 0 1,27 0 0-1,-12 0 0 1,0 0 0-1,12 0 0 1,-12 0 0-1,15 0 0 1</inkml:trace>
    </iact:actionData>
  </iact:action>
  <iact:action type="add" startTime="66495">
    <iact:property name="dataType"/>
    <iact:actionData xml:id="d6">
      <inkml:trace xmlns:inkml="http://www.w3.org/2003/InkML" xml:id="stk6" contextRef="#ctx0" brushRef="#br0">14836 5334 24575 0,'0'33'0'12,"0"0"0"1,0 0 0-1,0 1 0 1,0 13 0 0,0-10 0-1,0 11 0 1,0 0 0 0,0-11 0-1,0 25 0 1,0-40 0 0,0 37 0-1,0-51 0 1,0 51 0 0,0-52 0-1,0 37 0 1,0-26 0 0,0 1 0-1,0-4 0 1,0-1 0 0,0-10 0-1,0 11 0 1,0-15 0 0,0-15 0-1,0-3 0 1,0-30 0 0,0 11 0-1,0-11 0 1,0 0 0 0,0 11 0-1,-15-10 0 1,12-1 0 0,-12 11 0-1,15-11 0 1,0 15 0 0,0 0 0-1,0 0 0 1,0 14 0 0,0 5 0-1,0-1 0 1,0 11 0-1,0-11 0 1,0 15 0 0,0-14 0-1,0 10 0 1,0-11 0 0,15 15 0-1,-12-14 0 1,27 10 0 0,-12-11 0-1,15 0 0 1,0 12 0 0,15-12 0-1,-11 15 0 1,11 0 0 0,-30 0 0-1,12 0 0 1,-27 0 0 0,27 0 0-1,-27 0 0 1,12 0 0 0,0 0 0-1,-11 15 0 1,10-12 0 0,-14 12 0-1,0 0 0 1,0 3 0 0,0 1 0-1,0 10 0 1,0-10 0 0,0 14 0-1,0 0 0 1,0 15 0 0,0-12 0-1,0 12 0 1,0 0 0 0,0-11 0-1,0 11 0 1,-14-15 0 0,10 0 0-1,-26 0 0 1,27-14 0-1,-12 10 0 1,0-25 0 0,12 25 0-1,-27-25 0 1,27 11 0 0,-27-15 0-1,26 0 0 1,-25 14 0 0,25-10 0-1,-25 11 0 1,10-15 0 0,-14 0 0-1,0 0 0 1,15 0 0 0,-12 0 0-1,12 0 0 1,-15-15 0 0,14-3 0-1,-10-1 0 1,11-10 0 0,-1-4 0-1,-10-4 0 1,25-11 0 0,-25 15 0-1,25-15 0 1,-25 11 0 0,25-25 0-1,-11 25 0 1,15-11 0 0,-15 15 0-1,12 0 0 1,-12 0 0 0,15 14 0-1,0-10 0 1,0 25 0 0,0-25 0-1,0 10 0 1,15 1 0 0,-12 3 0-1,27 0 0 1,-26 12 0-1,25-12 0 1,-11 15 0 0,16 0 0-1,-1 0 0 1,0 0 0 0,0 0 0-1,-15 0 0 1,12 0 0 0,-12 0 0-1,0 0 0 1,-3 15 0 0,0-12 0-1,-11 27 0 1,25-27 0 0,-25 27 0-1,10-12 0 1,-14 1 0 0,0 10 0-1,0-25 0 1,0 25 0 0,0-25 0-1,0 11 0 1,0-1 0 0,0-10 0-1,0 26 0 1,0-27 0 0,-14 12 0-1,10-15 0 1,-11 15 0 0,15-12 0-1,-14 12 0 1,10-15 0 0,-26 0 0-1,27 0 0 1,-12 0 0 0,15 0 0-1,0 0 0 1,0 0 0 0</inkml:trace>
    </iact:actionData>
  </iact:action>
  <iact:action type="add" startTime="85931">
    <iact:property name="dataType"/>
    <iact:actionData xml:id="d7">
      <inkml:trace xmlns:inkml="http://www.w3.org/2003/InkML" xml:id="stk7" contextRef="#ctx0" brushRef="#br0">6193 14511 24575 0,'18'19'0'11,"12"25"0"0,-27-37 0 1,27 37 0-1,-27-40 0 0,12 25 0 1,0-10 0-1,3 14 0 0,1-15 0 1,-5 12 0-1,-14-27 0 0,15 12 0 1,-11 0 0-1,10-11 0 0,1 10 0 1,-11 1 0-1,11-11 0 0,-15 10 0 1,0 1 0-1,0-11 0 0,0 11 0 1,0-15 0-1,14 0 0 0,-10 14 0 1,11-10 0-1,-15 11 0 0,0-15 0 1,0 14 0-1,0-10 0 1,14 11 0-1,-10-15 0 0,11 15 0 1,-15-12 0-1,0 12 0 0,0-15 0 1,0 15 0-1,0-12 0 0,-15 12 0 1,11-15 0-1,-25 0 0 0,-4 0 0 1,-4 0 0-1,-11 0 0 0,15-15 0 1,-15-3 0-1,11-15 0 0,-10 0 0 1,13-15 0-1,1 11 0 0,0-11 0 1,0 0 0-1,0 12 0 0,15-27 0 1,-12 26 0-1,26-25 0 1,-25 25 0-1,25-26 0 0,-10 26 0 1,14-11 0-1,0 15 0 0,0 0 0 1,0 0 0-1,0 0 0 0,0 15 0 1,0-12 0-1,0 26 0 0,0-25 0 1,0 25 0-1,0-10 0 0,14 14 0 1,-10 0 0-1,25 0 0 0,-10 0 0 1,14 0 0-1,-15 0 0 0,12 14 0 1,-12 5 0-1,15 14 0 0,0 0 0 1,1 0 0-1,-16 0 0 1,-3 0 0-1,-1 0 0 0,-10 1 0 1,26-1 0-1,-27 0 0 0,12-15 0 1,-15 12 0-1,0-12 0 0,0 15 0 1,0-14 0-1,0 10 0 0,0-25 0 1,-15 25 0-1,-3-25 0 0,-1 25 0 1,-10-25 0-1,11 11 0 0,-16 0 0 1,1-12 0-1,0 12 0 0,0-15 0 1,0 0 0-1,0 0 0 0,14-15 0 1,-10-3 0-1,11-15 0 1,-15 0 0-1,-1-15 0 0,16 11 0 1,-11-11 0-1,25 15 0 0,-11 0 0 1,15 0 0-1,0-1 0 0,0 16 0 1,0-11 0-1,0 25 0 0,0-26 0 1,0 27 0-1,0-27 0 0,15 27 0 1,3-12 0-1,15 15 0 0,1 0 0 1,-1 0 0-1,0 0 0 0,0 0 0 1,0 0 0-1,0 0 0 0,0 15 0 1,0-12 0-1,-14 27 0 1,10-12 0-1,-25 15 0 0,25 0 0 1,-25 1 0-1,11-1 0 0,-15-15 0 1,0 12 0-1,0-12 0 0,0 0 0 1,0 12 0-1,0-26 0 0,0 10 0 1,-15 1 0-1,-3-11 0 0,-1 10 0 1,-10 1 0-1,10-11 0 0,1 11 0 1,-11-15 0-1,25 0 0 0,-26 0 0 1,27 0 0-1,-12 0 0 0,15 0 0 1,0 0 0-1,0 0 0 1</inkml:trace>
    </iact:actionData>
  </iact:action>
  <iact:action type="add" startTime="98274">
    <iact:property name="dataType"/>
    <iact:actionData xml:id="d8">
      <inkml:trace xmlns:inkml="http://www.w3.org/2003/InkML" xml:id="stk8" contextRef="#ctx0" brushRef="#br0">17320 14279 24575 0,'-19'0'0'19,"5"0"0"0,43 0 0 0,8 0 0 1,29 0 0-1,0 0 0 0,0 0 0 1,15-15 0-1,-11 12 0 0,11-12 0 0,0 0-526 1,-11 12 526-1,-21-5 0 0,-2 1 0 1,8 7 0-1,37-15 0 0,-52 12 0 0,38-12 0 1,-41 0 0-1,10 11 0 0,-13-10 0 1,-1 14 526-1,0 0-526 0,-15 0 0 0,12 0 0 1,-27 0 0-1,12 0 0 0,-15 0 0 1,15 0 0-1,-12 0 0 0,12 0 0 1</inkml:trace>
    </iact:actionData>
  </iact:action>
  <iact:action type="add" startTime="111554">
    <iact:property name="dataType"/>
    <iact:actionData xml:id="d9">
      <inkml:trace xmlns:inkml="http://www.w3.org/2003/InkML" xml:id="stk9" contextRef="#ctx0" brushRef="#br0">6491 8051 24575 0,'-19'0'0'8,"-10"0"0"1,11 0 0 0,-16 0 0 0,1 0 0 0,-15 0 0 0,12 0 0 0,-12 0 0-1,0 0 0 1,-4 0 0 0,1 0 0 0,-12 0 0 0,12 0 0 0,-1-15 0 0,-25 11 0 0,22-25 0-1,-11 25 0 1,3-40 0 0,12 22 0 0,9-8 0 0,3-3 0 0,-2-3 0 0,-32-12 0-1,36 0 0 1,-15 11 0 0,-10-26 0 0,25 27 0 0,-11-27 0 0,15 11 0 0,0 1 0 0,0-12 0-1,0 27 0 1,0-12 0 0,-1 0 0 0,16 11 0 0,3-26 0 0,15 12 0 0,0-15 0-1,0-15 0 1,0 11 0 0,0 3 0 0,0-25 0 0,15 19 0 0,-7 23 0 0,2 0-480 0,24-16 480-1,-4 20 0 1,2 0 0 0,9-13 0 0,-11 19 0 0,2-1 0 0,16-21 0 0,-11 10 0 0,25-14 0-1,-25 14 0 1,26 4 0 0,-27 15 0 0,12 0 0 0,0 0 0 0,-11 0 0 0,25 0 0-1,-10 14 0 1,-1-10 0 0,12 25 0 0,-11-25 0 0,14 10 0 0,0 1 480 0,0 3-480 0,-14 15 0-1,10 0 0 1,-10 0 0 0,-1 0 0 0,-3 0 0 0,-15 0 0 0,0 30 0 0,1-23 0-1,-1 52 0 1,-15-37 0 0,11 41 0 0,-25-27 0 0,26 27 0 0,-27-11 0 0,12-1 0 0,0 12 0-1,-12-26 0 1,12 25 0 0,-15-25 0 0,0 40 0 0,0-36 0 0,0 36 0 0,0-11 0 0,0-10 0-1,0 36 0 1,0-37-282 0,0-9 0 0,0 3 282 0,0 36 0 0,0 0 0 0,0-4 0-1,0 0 0 1,0-11 0 0,-15 11 0 0,-3-15 0 0,0 0-124 0,3 0 124 0,0 1 0 0,11-16 0-1,-25-3 0 1,25 0 0 0,-25-26 560 0,25 22-560 0,-10-25 128 0,14-1-128 0,-15-3 0-1,11-15 0 1,-11 15 0 0,15-12 0 0,0 12 0 0,0-15 0 0,-14 0 0 0,10 15 0 0,-11-12 0-1,15 12 0 1,0-15 0 0,0 0 0 0,0 15 0 0,-14-12 0 0,10 12 0 0,-11-15 0 0</inkml:trace>
    </iact:actionData>
  </iact:action>
  <iact:action type="add" startTime="115527">
    <iact:property name="dataType"/>
    <iact:actionData xml:id="d10">
      <inkml:trace xmlns:inkml="http://www.w3.org/2003/InkML" xml:id="stk10" contextRef="#ctx0" brushRef="#br0">16426 8183 24575 0,'-34'0'0'9,"1"0"0"0,0 0 0 1,0 0 0-1,-15 0 0 1,-3 0 0-1,-1 0 0 0,-10 0 0 1,10 0 0-1,-14 0 0 1,14 0 0-1,-10 0 0 1,10 0 0-1,1-15 0 0,-12-3 0 1,12 0 0-1,-1-12 0 1,-10 12 0-1,25-15 0 0,-26 0 0 1,27 14 0-1,-27-25 0 1,26 22 0-1,-25-41 0 1,25 12 0-1,-11-15 0 0,15 14 0 1,0-11 0-1,0 12 0 1,14-15 0-1,-10-1 0 1,25 1 0-1,-25 0 0 0,25 0 0 1,-11 14 0-1,1-11 0 1,10 27 0-1,-11-27 0 0,15 26 0 1,0-25 0-1,0 25 0 1,0-26 0-1,15 26 0 1,3-25 0-1,15 25 0 0,1-11 0 1,-1 0 0-1,15 12 0 1,-12-12 0-1,27 15 0 1,-12-1 0-1,1 1 0 0,10 0 0 1,-10 0 0-1,14 15 0 1,-14-12 0-1,10 12 0 0,-10-1 0 1,14-10 0-1,0 11 0 1,0-1 0-1,-14-10 0 1,25 25 0-1,-22-25 0 0,12 25 0 1,-5-26 0-1,-10 27 0 1,-1-12 0-1,12 0 0 1,-12 12 0-1,1-12 0 0,-4 15 0 1,-15 0 0-1,0 0 0 1,0 0 0-1,15 0 0 0,-11 0 0 1,-4 15 0-1,-4 3 0 1,-10 15 0-1,28 0 0 1,-10 15 0-1,11 4 0 0,-15-1 0 1,-8-4 0-1,-2-2 0 1,-1-1 0-1,1 1 0 1,-2 2 0-1,-2 20 0 0,-1 3 0 1,11 11 0-1,-10-15 0 1,-1 0 0-1,-3-14 0 0,0-4 0 1,-12-1 0-1,12-10 0 1,-15 26 0-1,0-26 0 1,0 25 0-1,0-25 0 0,0 11 0 1,0 0 0-1,0-12 0 1,-15 12 0-1,12-15 0 1,-27 1 0-1,27-1 0 0,-27 0 0 1,12 0 0-1,-15 0 0 1,0 0 0-1,14 0 0 0,-10-14 0 1,10 10 0-1,-14-10 0 1,0 14 0-1,0-15 0 1,0 12 0-1,14-27 0 0,-10 27 0 1,11-27 0-1,-1 27 0 1,-10-26 0-1,10 25 0 1,1-25 0-1,3 25 0 0,1-25 0 1,-5 11 0-1,1-1 0 1,3-10 0-1,0 25 0 0,-3-25 0 1,0 11 0-1,3 0 0 1,0-12 0-1,11 12 0 1,-25-15 0-1,25 15 0 0,-10-12 0 1,14 12 0-1,0-15 0 1,0 0 0-1,0 0 0 1</inkml:trace>
    </iact:actionData>
  </iact:action>
  <iact:action type="add" startTime="124640">
    <iact:property name="dataType"/>
    <iact:actionData xml:id="d11">
      <inkml:trace xmlns:inkml="http://www.w3.org/2003/InkML" xml:id="stk11" contextRef="#ctx0" brushRef="#br0">21823 8117 24575 0,'-18'0'0'10,"-11"0"0"0,25 0 0 0,-25 0 0 0,10 0 0 0,-14 0 0 0,0 0 0 0,-15 0 0 0,11 0 0 0,-11-15 0 0,1 12 0 0,10-27 0 0,-26 26 0 0,12-25 0 0,-16 11 0 0,16-1 0 0,-12-10 0 0,12 10 0 0,-15 1 0 0,-1-12 0 0,16 12 0 0,-12-15 0 0,27 15 0 0,-27-12 0 0,26 12 0 0,-11-1 0 0,15-10 0 1,-15 10 0-1,12 1 0 0,-12-11 0 0,29 10 0 0,-10-14 0 0,11 15 0 0,-16-12 0 0,16 12 0 0,-11-15 0 0,10-1 0 0,1 1 0 0,-12 15 0 0,27-12 0 0,-27 12 0 0,27-15 0 0,-12 0 0 0,0 0 0 0,12-15 0 0,-12 26 0 0,15-22 0 0,0 10 0 0,0-2 0 0,0-12 0 0,0 15 0 0,0 0 0 0,0-1 0 0,0 1 0 1,15 0 0-1,3 0 0 0,15 0 0 0,0 0 0 0,30-15 0 0,-23 11 0 0,37 4 0 0,-10-11 0 0,-12 22 0 0,-8-2 0 0,-2 0 0 0,-5 5 0 0,5 4 0 0,2 1 0 0,9-4 0 0,24-16 0 0,-28 16 0 0,11 3 0 0,-12 15 0 0,1-14 0 0,10 10 0 0,-10-11 0 0,-1 15 0 0,12 0 0 0,-12 0 0 0,1 0 0 0,10 0 0 1,-10 0 0-1,-1 15 0 0,-3-11 0 0,0 25 0 0,-11-11 0 0,11 16 0 0,-15-1 0 0,0 0 0 0,0 0 0 0,0 0 0 0,0 0 0 0,0 15 0 0,-14-11 0 0,10 11 0 0,-25-15 0 0,25 0 0 0,-25 15 0 0,11-11 0 0,-1 11 0 0,-10-15 0 0,11 15 0 0,-15-12 0 0,0 27 0 0,0-26 0 0,0 25 0 0,0-25 0 0,0 26 0 1,0-27 0-1,0 27 0 0,0-26 0 0,0 11 0 0,0 0 0 0,0-12 0 0,0 12 0 0,0-15 0 0,-15 15 0 0,11-11 0 0,-25 11 0 0,25-15 0 0,-25 0 0 0,10 0 0 0,1 0 0 0,-11-14 0 0,25 10 0 0,-26-10 0 0,27-1 0 0,-12 12 0 0,0-27 0 0,12 27 0 0,-27-27 0 0,27 12 0 0,-27 0 0 0,26-12 0 0,-25 12 0 1,25 0 0-1,-25-11 0 0,10 10 0 0,1-14 0 0,-11 0 0 0,10 0 0 0,1 0 0 0,-12 0 0 0,27 0 0 0,-27 0 0 0,27 0 0 0,-12 0 0 0,0 0 0 0,11 0 0 0,-25 0 0 0,25 0 0 0,-10 0 0 0,-1 0 0 0,11 0 0 0,-10 0 0 0,14 0 0 0,-15 0 0 0,11 0 0 0,-11 0 0 0,15 0 0 0,0 0 0 0,0 0 0 1</inkml:trace>
    </iact:actionData>
  </iact:action>
  <iact:action type="add" startTime="142821">
    <iact:property name="dataType"/>
    <iact:actionData xml:id="d12">
      <inkml:trace xmlns:inkml="http://www.w3.org/2003/InkML" xml:id="stk12" contextRef="#ctx0" brushRef="#br0">20565 5566 24575 0,'-18'18'0'9,"-12"-3"0"0,27-15 0 1,-12 0 0-1,0 0 0 1,-3 0 0-1,-15 0 0 1,-1 0 0-1,1 0 0 1,0 0 0-1,-15 0 0 1,12 0 0-1,-12 0 0 1,15 0 0-1,-15 0 0 1,11 0 0-1,-26-15 0 1,27 12 0-1,-27-12 0 1,41 0 0-1,-37 12 0 0,37-27 0 1,-40 26 0-1,25-25 0 1,-11 25 0-1,0-25 0 1,11 10 0-1,-11-14 0 1,1 0 0-1,10 15 0 1,-26-12 0-1,26 12 0 1,-10-1 0-1,14-10 0 1,-1 11 0-1,1-16 0 1,15 16 0-1,-12-11 0 1,12 10 0-1,0-14 0 1,-12 0 0-1,27 15 0 0,-27-12 0 1,26 12 0-1,-10-15 0 1,14-1 0-1,0 1 0 1,0-15 0-1,0 12 0 1,0-12 0-1,0 15 0 1,14-15 0-1,5-4 0 1,14 1 0-1,15 3 0 1,-11 0 0-1,10 11 0 1,-13 4 0-1,-1 4 0 1,0 10 0-1,0-14 0 0,15 15 0 1,-11-12 0-1,-4 27 0 1,-4-27 0-1,4 26 0 1,4-25 0-1,11 25 0 1,0-25 0-1,-12 10 0 1,27 1 0-1,-11-11 0 1,-1 10 0-1,12 1 0 1,-27-12 0-1,12 27 0 1,0-12 0-1,-11 0 0 1,11 12 0-1,-15-12 0 1,0 15 0-1,-15 0 0 0,12 0 0 1,-12 0 0-1,15 0 0 1,0 0 0-1,0 0 0 1,1 0 0-1,-1 0 0 1,0 0 0-1,0 0 0 1,-15 0 0-1,12 0 0 1,-12 15 0-1,30-12 0 1,-11 27 0-1,11-12 0 1,-15 15 0-1,0 0 0 1,0-14 0-1,0 10 0 0,-14-10 0 1,10 14 0-1,-25 0 0 1,25 0 0-1,-25-15 0 1,25 12 0-1,-25-12 0 1,25 15 0-1,-25 0 0 1,11 1 0-1,-15-1 0 1,0 0 0-1,0-15 0 1,0 12 0-1,0 3 0 1,0 4 0-1,0 11 0 1,0-15 0-1,0 15 0 1,-15 3 0-1,11 1 0 0,-25 10 0 1,10-10 0-1,-14 14 0 1,0-15 0-1,0 12 0 1,-15-26 0-1,11 25 0 1,-10-10 0-1,-1 0 0 1,11-5 0-1,-11 1 0 1,15-26 0-1,15 23 0 1,-12-27 0-1,12 0 0 1,-15 12 0-1,14-12 0 1,-10 1 0-1,10-5 0 0,-14 1 0 1,15-11 0-1,-11 10 0 1,25-14 0-1,-26 15 0 1,27-11 0-1,-27 11 0 1,12-15 0-1,0 0 0 1,-12 0 0-1,26 0 0 1,-10 0 0-1,-1 0 0 1,11 0 0-1,-10 0 0 1,-1 0 0-1,11 0 0 1,-11 0 0-1,15 0 0 1</inkml:trace>
    </iact:actionData>
  </iact:action>
  <iact:action type="add" startTime="164367">
    <iact:property name="dataType"/>
    <iact:actionData xml:id="d13">
      <inkml:trace xmlns:inkml="http://www.w3.org/2003/InkML" xml:id="stk13" contextRef="#ctx0" brushRef="#br0">10696 12358 24575 0,'-18'0'0'8,"3"0"0"0,1 0 0 0,10 0 0 0,-25 0 0 1,10 0 0-1,-14 0 0 0,15 0 0 0,-12 0 0 1,-3 0 0-1,-4 0 0 0,-11 0 0 0,15 0 0 0,0 0 0 1,-15 0 0-1,12 0 0 0,-27 0 0 0,26 0 0 1,-11 0 0-1,1 0 0 0,10 0 0 0,-11 0 0 0,15 0 0 1,0 0 0-1,0 0 0 0,14 0 0 0,-10 0 0 1,10 0 0-1,-14 0 0 0,15 0 0 0,-12 0 0 0,27-15 0 1,-27 11 0-1,12-10 0 0,-1 14 0 0,-10 0 0 1,11-15 0-1,-1 11 0 0,-10-11 0 0,10 1 0 0,-14 10 0 1,15-25 0-1,-12 10 0 0,12 1 0 0,-15-12 0 1,-15 12 0-1,11-15 0 0,-11 0 0 0,15-1 0 0,0 1 0 1,0-15 0-1,0 12 0 0,0-12 0 0,-15 15 0 1,26 0 0-1,-22-15 0 0,40 11 0 0,-40-11 0 0,37 15 0 1,-38-15 0-1,42 11 0 0,-12-11 0 0,0 15 0 1,12-15 0-1,-12 12 0 0,15-12 0 0,0 0 0 0,0 11 0 1,0-26 0-1,0 12 0 0,0-15 0 0,0 14 0 1,0-10 0-1,15-5 0 0,18-17 0 0,-11 14-481 0,6 23 0 1,3 2 481-1,6-25 0 0,-13 28 0 0,3-1 0 1,4 2 0-1,1 1-54 0,19-26 54 0,1 14 0 0,10-10-357 1,-20 29 1-1,-3-1 356 0,5-21 0 0,22 9 0 1,1 0 0-1,-19-9 0 0,5 21 0 0,4 2 0 0,9-16 0 1,0 15 0-1,-17 8 0 0,-2 2 0 0,12 1 0 1,-5-1 0-1,-1 2 0 0,2 2-274 0,26 1 274 0,0-12 0 1,-11 12 0-1,11 0 0 0,-15 3 0 0,-15 15 0 1,12-15 0-1,-12 11 0 0,16-10 910 0,-16 14-910 0,-3 0 54 1,0 0-54-1,-11 0 739 0,11 0-739 0,-15 14 300 1,14 20-300-1,-10-12 0 0,11 37 0 0,-15-37 0 0,0 55 0 1,0-37 0-1,-14 38 0 0,10-27 0 0,-25 16 0 1,11-19 0-1,-1-1 0 0,-10 12 0 0,4 2 0 0,-1 0 0 1,-7-2 0-1,0-13 0 0,0 3 0 0,0 1 0 1,0-4 0-1,0 13-226 0,0 10 1 0,0-2 225 0,0-19 0 1,-4 18 0-1,-7 4-848 0,-22 4 848 0,15-18 0 1,-1 2 0-1,-4-7 0 0,-2-3 0 0,2-5 0 0,-1-1 0 1,-1 7 0-1,-2-2 0 0,-6-12 0 0,0 0 0 1,7 13 0-1,0-1-187 0,-36 8 187 0,25 23 0 0,-40-27-559 1,21 16 559-1,-10-1 0 0,4 0 0 0,10-14 0 1,1-5 415-1,3-13-415 0,0-1 834 0,11 0-834 0,4-15 193 1,4 12-193-1,10-12 603 0,-14 1-603 0,0 10 0 1,15-25 0-1,-12 10 0 0,12 1 0 0,-15-11 0 0,14 11 0 1,-10-15 0-1,25 0 0 0,-25 14 0 0,25-10 0 1,-11 11 0-1,1-15 0 0,10 0 0 0,-11 0 0 0,0 14 0 1,12-10 0-1,-12 11 0 0,0-15 0 0,12 0 0 1,-27 15 0-1,27-12 0 0,-12 12 0 0,15-15 0 1</inkml:trace>
    </iact:actionData>
  </iact:action>
  <iact:action type="add" startTime="172218">
    <iact:property name="dataType"/>
    <iact:actionData xml:id="d14">
      <inkml:trace xmlns:inkml="http://www.w3.org/2003/InkML" xml:id="stk14" contextRef="#ctx0" brushRef="#br0">21128 11828 24575 0,'-18'0'0'14,"-12"0"0"1,12 0 0-1,-15 0 0 1,0 0 0 0,-1 0 0-1,-13-15 0 1,-20 11 0 0,12-25 0-1,-37 10 0 1,52 1 0-1,-5 3 0 1,-2 0 0 0,-8-3 0-1,-12 0 0 1,5-12 0 0,10 27 0-1,-14-27 0 1,15 26 0-1,-12-10 0 1,26-1 0 0,-11 11 0-1,30-10 0 1,-12-1 0 0,12 11 0-1,-15-11 0 1,0 1 0-1,14 10 0 1,-10-11 0 0,25 15 0-1,-25 0 0 1,25 0 0 0,-10 0 0-1,-1 0 0 1,11 0 0-1,-11-14 0 1,15 10 0 0,0-11 0-1,-14 15 0 1,10 0 0 0,-11 0 0-1,15 0 0 1,0 0 0 0</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995ADB-849B-A246-B902-01812D3DA98B}" type="datetimeFigureOut">
              <a:rPr lang="en-US" smtClean="0"/>
              <a:t>3/2/21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A6904C-C6BB-254F-8FFA-271DA58CB973}" type="slidenum">
              <a:rPr lang="en-US" smtClean="0"/>
              <a:t>‹#›</a:t>
            </a:fld>
            <a:endParaRPr lang="en-US"/>
          </a:p>
        </p:txBody>
      </p:sp>
    </p:spTree>
    <p:extLst>
      <p:ext uri="{BB962C8B-B14F-4D97-AF65-F5344CB8AC3E}">
        <p14:creationId xmlns:p14="http://schemas.microsoft.com/office/powerpoint/2010/main" val="3786934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3A6904C-C6BB-254F-8FFA-271DA58CB973}" type="slidenum">
              <a:rPr lang="en-US" smtClean="0"/>
              <a:t>28</a:t>
            </a:fld>
            <a:endParaRPr lang="en-US"/>
          </a:p>
        </p:txBody>
      </p:sp>
    </p:spTree>
    <p:extLst>
      <p:ext uri="{BB962C8B-B14F-4D97-AF65-F5344CB8AC3E}">
        <p14:creationId xmlns:p14="http://schemas.microsoft.com/office/powerpoint/2010/main" val="20698204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06BC7AC-859D-FE4C-AC47-606573027EE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B54CC05A-58F2-2747-B2BE-D6EE05B83078}"/>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0973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7F3B8937-8C94-AB4B-A48F-BF2AB7286F6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A21BE373-82FE-CD41-87AE-B25F2BF1504B}"/>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86718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D97EF406-7FBA-2B46-95A8-7186BA46B149}"/>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98515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811015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804126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F95ACBE-9243-6748-AF40-F9EBE71A4D6C}"/>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877F7FB9-19B0-9F41-A091-8EF5284CAAB8}"/>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1" r:id="rId4"/>
    <p:sldLayoutId id="2147483782" r:id="rId5"/>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ＭＳ Ｐゴシック" charset="0"/>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ea typeface="ＭＳ Ｐゴシック"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ea typeface="ＭＳ Ｐゴシック"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ea typeface="ＭＳ Ｐゴシック"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ea typeface="ＭＳ Ｐゴシック"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ＭＳ Ｐゴシック"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4.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4.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4.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4.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4.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4.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slideLayout" Target="../slideLayouts/slideLayout2.xml"/><Relationship Id="rId7" Type="http://schemas.openxmlformats.org/officeDocument/2006/relationships/image" Target="../media/image25.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4.png"/><Relationship Id="rId4" Type="http://schemas.openxmlformats.org/officeDocument/2006/relationships/image" Target="../media/image22.png"/><Relationship Id="rId9"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4.pn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4.png"/><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4.png"/><Relationship Id="rId5" Type="http://schemas.openxmlformats.org/officeDocument/2006/relationships/image" Target="../media/image31.png"/><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4.png"/><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4.png"/><Relationship Id="rId5" Type="http://schemas.openxmlformats.org/officeDocument/2006/relationships/image" Target="../media/image35.png"/><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8.png"/><Relationship Id="rId2" Type="http://schemas.openxmlformats.org/officeDocument/2006/relationships/audio" Target="../media/media27.m4a"/><Relationship Id="rId1" Type="http://schemas.microsoft.com/office/2007/relationships/media" Target="../media/media27.m4a"/><Relationship Id="rId6" Type="http://schemas.microsoft.com/office/2011/relationships/inkAction" Target="../ink/inkAction1.xml"/><Relationship Id="rId5" Type="http://schemas.openxmlformats.org/officeDocument/2006/relationships/image" Target="../media/image37.tiff"/><Relationship Id="rId4" Type="http://schemas.openxmlformats.org/officeDocument/2006/relationships/image" Target="../media/image36.tiff"/></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4.png"/><Relationship Id="rId5" Type="http://schemas.openxmlformats.org/officeDocument/2006/relationships/image" Target="../media/image38.tiff"/><Relationship Id="rId4"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146" name="Text Placeholder 2">
            <a:extLst>
              <a:ext uri="{FF2B5EF4-FFF2-40B4-BE49-F238E27FC236}">
                <a16:creationId xmlns:a16="http://schemas.microsoft.com/office/drawing/2014/main" id="{D99AB121-C27D-5544-A131-328802F5C4EC}"/>
              </a:ext>
            </a:extLst>
          </p:cNvPr>
          <p:cNvSpPr>
            <a:spLocks noGrp="1"/>
          </p:cNvSpPr>
          <p:nvPr>
            <p:ph type="body" sz="quarter" idx="10"/>
          </p:nvPr>
        </p:nvSpPr>
        <p:spPr>
          <a:xfrm>
            <a:off x="920750" y="5713413"/>
            <a:ext cx="7358063" cy="544512"/>
          </a:xfrm>
        </p:spPr>
        <p:txBody>
          <a:bodyPr/>
          <a:lstStyle/>
          <a:p>
            <a:r>
              <a:rPr lang="en-US" altLang="en-US" sz="4800" dirty="0">
                <a:latin typeface="Sassoon Infant Std" pitchFamily="1" charset="0"/>
                <a:ea typeface="ＭＳ Ｐゴシック" panose="020B0600070205080204" pitchFamily="34" charset="-128"/>
              </a:rPr>
              <a:t>The Great Fire of London </a:t>
            </a:r>
          </a:p>
          <a:p>
            <a:r>
              <a:rPr lang="en-US" altLang="en-US" sz="4800" dirty="0">
                <a:latin typeface="Sassoon Infant Std" pitchFamily="1" charset="0"/>
                <a:ea typeface="ＭＳ Ｐゴシック" panose="020B0600070205080204" pitchFamily="34" charset="-128"/>
              </a:rPr>
              <a:t>Lesson 3 </a:t>
            </a:r>
          </a:p>
        </p:txBody>
      </p:sp>
      <p:pic>
        <p:nvPicPr>
          <p:cNvPr id="4" name="Audio 3">
            <a:hlinkClick r:id="" action="ppaction://media"/>
            <a:extLst>
              <a:ext uri="{FF2B5EF4-FFF2-40B4-BE49-F238E27FC236}">
                <a16:creationId xmlns:a16="http://schemas.microsoft.com/office/drawing/2014/main" id="{4E24CC39-49C4-E248-AC5F-52D6BA8326A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950"/>
    </mc:Choice>
    <mc:Fallback xmlns="">
      <p:transition spd="slow" advTm="79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65D86B7F-00CB-6B47-ACE2-E37743312C15}"/>
              </a:ext>
            </a:extLst>
          </p:cNvPr>
          <p:cNvSpPr/>
          <p:nvPr/>
        </p:nvSpPr>
        <p:spPr bwMode="auto">
          <a:xfrm>
            <a:off x="503237" y="1958791"/>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172" name="Title 1">
            <a:extLst>
              <a:ext uri="{FF2B5EF4-FFF2-40B4-BE49-F238E27FC236}">
                <a16:creationId xmlns:a16="http://schemas.microsoft.com/office/drawing/2014/main" id="{3ED19D29-F1E3-7C4B-B046-A7F6126CE975}"/>
              </a:ext>
            </a:extLst>
          </p:cNvPr>
          <p:cNvSpPr txBox="1">
            <a:spLocks/>
          </p:cNvSpPr>
          <p:nvPr/>
        </p:nvSpPr>
        <p:spPr bwMode="auto">
          <a:xfrm>
            <a:off x="754062" y="2627609"/>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US" altLang="en-US" sz="3600" dirty="0">
                <a:latin typeface="Comic Sans MS" panose="030F0902030302020204" pitchFamily="66" charset="0"/>
              </a:rPr>
              <a:t>L.O: To compare London of 1666 to London today</a:t>
            </a:r>
          </a:p>
        </p:txBody>
      </p:sp>
      <p:pic>
        <p:nvPicPr>
          <p:cNvPr id="3" name="Audio 2">
            <a:hlinkClick r:id="" action="ppaction://media"/>
            <a:extLst>
              <a:ext uri="{FF2B5EF4-FFF2-40B4-BE49-F238E27FC236}">
                <a16:creationId xmlns:a16="http://schemas.microsoft.com/office/drawing/2014/main" id="{731B981B-2A63-4748-9B1E-F4EE0604087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895"/>
    </mc:Choice>
    <mc:Fallback xmlns="">
      <p:transition spd="slow" advTm="128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7">
            <a:extLst>
              <a:ext uri="{FF2B5EF4-FFF2-40B4-BE49-F238E27FC236}">
                <a16:creationId xmlns:a16="http://schemas.microsoft.com/office/drawing/2014/main" id="{46EACDC4-E095-D845-91FE-B0BC78498922}"/>
              </a:ext>
            </a:extLst>
          </p:cNvPr>
          <p:cNvSpPr>
            <a:spLocks noGrp="1"/>
          </p:cNvSpPr>
          <p:nvPr>
            <p:ph type="title"/>
          </p:nvPr>
        </p:nvSpPr>
        <p:spPr>
          <a:xfrm>
            <a:off x="755650" y="728663"/>
            <a:ext cx="7632700" cy="1203325"/>
          </a:xfrm>
        </p:spPr>
        <p:txBody>
          <a:bodyPr lIns="0" tIns="0" rIns="0" bIns="0">
            <a:normAutofit/>
          </a:bodyPr>
          <a:lstStyle/>
          <a:p>
            <a:pPr algn="ctr" eaLnBrk="1" hangingPunct="1"/>
            <a:r>
              <a:rPr lang="en-GB" altLang="en-US" sz="4800" b="0" dirty="0">
                <a:latin typeface="Comic Sans MS" panose="030F0902030302020204" pitchFamily="66" charset="0"/>
                <a:ea typeface="ＭＳ Ｐゴシック" panose="020B0600070205080204" pitchFamily="34" charset="-128"/>
              </a:rPr>
              <a:t>London in 1666  </a:t>
            </a:r>
          </a:p>
        </p:txBody>
      </p:sp>
      <p:sp>
        <p:nvSpPr>
          <p:cNvPr id="29698" name="Title 7">
            <a:extLst>
              <a:ext uri="{FF2B5EF4-FFF2-40B4-BE49-F238E27FC236}">
                <a16:creationId xmlns:a16="http://schemas.microsoft.com/office/drawing/2014/main" id="{C07D9AEE-C329-7C46-90AF-3F1B3C119D19}"/>
              </a:ext>
            </a:extLst>
          </p:cNvPr>
          <p:cNvSpPr>
            <a:spLocks/>
          </p:cNvSpPr>
          <p:nvPr/>
        </p:nvSpPr>
        <p:spPr bwMode="auto">
          <a:xfrm>
            <a:off x="887413" y="1863725"/>
            <a:ext cx="7632700" cy="190658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3200" dirty="0">
                <a:solidFill>
                  <a:srgbClr val="1C1C1C"/>
                </a:solidFill>
                <a:latin typeface="Comic Sans MS" panose="030F0902030302020204" pitchFamily="66" charset="0"/>
              </a:rPr>
              <a:t>We don’t have any photographs of what London was like in the past.</a:t>
            </a:r>
          </a:p>
          <a:p>
            <a:pPr eaLnBrk="1" hangingPunct="1">
              <a:lnSpc>
                <a:spcPct val="90000"/>
              </a:lnSpc>
            </a:pPr>
            <a:endParaRPr lang="en-GB" altLang="en-US" sz="2000" dirty="0">
              <a:solidFill>
                <a:srgbClr val="1C1C1C"/>
              </a:solidFill>
            </a:endParaRPr>
          </a:p>
        </p:txBody>
      </p:sp>
      <p:pic>
        <p:nvPicPr>
          <p:cNvPr id="3" name="Audio 2">
            <a:hlinkClick r:id="" action="ppaction://media"/>
            <a:extLst>
              <a:ext uri="{FF2B5EF4-FFF2-40B4-BE49-F238E27FC236}">
                <a16:creationId xmlns:a16="http://schemas.microsoft.com/office/drawing/2014/main" id="{611E65CB-33DE-6C42-B64C-1A99DE140FD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519"/>
    </mc:Choice>
    <mc:Fallback xmlns="">
      <p:transition spd="slow" advTm="165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F3E6F7FF-58CC-D142-B5E2-3195CCF1F49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bwMode="auto">
          <a:xfrm>
            <a:off x="1726388" y="1190625"/>
            <a:ext cx="5691223" cy="4535194"/>
          </a:xfrm>
          <a:prstGeom prst="roundRect">
            <a:avLst>
              <a:gd name="adj" fmla="val 4167"/>
            </a:avLst>
          </a:prstGeom>
          <a:solidFill>
            <a:srgbClr val="FFFFFF"/>
          </a:solidFill>
          <a:ln w="25400" cap="sq">
            <a:solidFill>
              <a:srgbClr val="FF8400"/>
            </a:solidFill>
            <a:miter lim="800000"/>
          </a:ln>
          <a:effectLst/>
        </p:spPr>
      </p:pic>
      <p:sp>
        <p:nvSpPr>
          <p:cNvPr id="23555" name="Text Box 2">
            <a:extLst>
              <a:ext uri="{FF2B5EF4-FFF2-40B4-BE49-F238E27FC236}">
                <a16:creationId xmlns:a16="http://schemas.microsoft.com/office/drawing/2014/main" id="{F9049205-8EEC-2042-93A6-2C0263461106}"/>
              </a:ext>
            </a:extLst>
          </p:cNvPr>
          <p:cNvSpPr txBox="1">
            <a:spLocks noChangeArrowheads="1"/>
          </p:cNvSpPr>
          <p:nvPr/>
        </p:nvSpPr>
        <p:spPr bwMode="auto">
          <a:xfrm>
            <a:off x="3100388" y="6116638"/>
            <a:ext cx="3235325"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500">
                <a:solidFill>
                  <a:schemeClr val="tx1"/>
                </a:solidFill>
                <a:latin typeface="BPreplay" panose="02000503000000020004" pitchFamily="2" charset="0"/>
                <a:ea typeface="ＭＳ Ｐゴシック" panose="020B0600070205080204" pitchFamily="34" charset="-128"/>
              </a:rPr>
              <a:t>Photo courtesy of Felix Obholzer(@flickr.com) - - granted under creative commons licence - attribution</a:t>
            </a:r>
          </a:p>
        </p:txBody>
      </p:sp>
      <p:sp>
        <p:nvSpPr>
          <p:cNvPr id="23556" name="Title 7">
            <a:extLst>
              <a:ext uri="{FF2B5EF4-FFF2-40B4-BE49-F238E27FC236}">
                <a16:creationId xmlns:a16="http://schemas.microsoft.com/office/drawing/2014/main" id="{1679EDF3-5D7A-7648-AEB5-CAEE59DA28FD}"/>
              </a:ext>
            </a:extLst>
          </p:cNvPr>
          <p:cNvSpPr>
            <a:spLocks/>
          </p:cNvSpPr>
          <p:nvPr/>
        </p:nvSpPr>
        <p:spPr bwMode="auto">
          <a:xfrm>
            <a:off x="840580" y="571500"/>
            <a:ext cx="7462838" cy="4968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defRPr/>
            </a:pPr>
            <a:r>
              <a:rPr lang="en-GB" altLang="en-US" dirty="0">
                <a:latin typeface="Comic Sans MS" panose="030F0902030302020204" pitchFamily="66" charset="0"/>
              </a:rPr>
              <a:t>This is a 17</a:t>
            </a:r>
            <a:r>
              <a:rPr lang="en-GB" altLang="en-US" baseline="30000" dirty="0">
                <a:latin typeface="Comic Sans MS" panose="030F0902030302020204" pitchFamily="66" charset="0"/>
              </a:rPr>
              <a:t>th</a:t>
            </a:r>
            <a:r>
              <a:rPr lang="en-GB" altLang="en-US" dirty="0">
                <a:latin typeface="Comic Sans MS" panose="030F0902030302020204" pitchFamily="66" charset="0"/>
              </a:rPr>
              <a:t> Century map of London- can you see the River Thames?</a:t>
            </a:r>
          </a:p>
        </p:txBody>
      </p:sp>
      <p:pic>
        <p:nvPicPr>
          <p:cNvPr id="2" name="Audio 1">
            <a:hlinkClick r:id="" action="ppaction://media"/>
            <a:extLst>
              <a:ext uri="{FF2B5EF4-FFF2-40B4-BE49-F238E27FC236}">
                <a16:creationId xmlns:a16="http://schemas.microsoft.com/office/drawing/2014/main" id="{207E7F1C-CAB1-B648-8434-149D48DB3DA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371860855"/>
      </p:ext>
    </p:extLst>
  </p:cSld>
  <p:clrMapOvr>
    <a:masterClrMapping/>
  </p:clrMapOvr>
  <mc:AlternateContent xmlns:mc="http://schemas.openxmlformats.org/markup-compatibility/2006" xmlns:p14="http://schemas.microsoft.com/office/powerpoint/2010/main">
    <mc:Choice Requires="p14">
      <p:transition spd="slow" p14:dur="2000" advTm="14867"/>
    </mc:Choice>
    <mc:Fallback xmlns="">
      <p:transition spd="slow" advTm="14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3" presetClass="exit" presetSubtype="10" fill="hold" nodeType="clickEffect">
                                  <p:stCondLst>
                                    <p:cond delay="0"/>
                                  </p:stCondLst>
                                  <p:childTnLst>
                                    <p:animEffect transition="out" filter="blinds(horizontal)">
                                      <p:cBhvr>
                                        <p:cTn id="10" dur="500"/>
                                        <p:tgtEl>
                                          <p:spTgt spid="43"/>
                                        </p:tgtEl>
                                      </p:cBhvr>
                                    </p:animEffect>
                                    <p:set>
                                      <p:cBhvr>
                                        <p:cTn id="11" dur="1" fill="hold">
                                          <p:stCondLst>
                                            <p:cond delay="499"/>
                                          </p:stCondLst>
                                        </p:cTn>
                                        <p:tgtEl>
                                          <p:spTgt spid="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8509" x="1979613" y="6845300"/>
          <p14:tracePt t="8514" x="2003425" y="6773863"/>
          <p14:tracePt t="8520" x="2074863" y="6607175"/>
          <p14:tracePt t="8528" x="2157413" y="6429375"/>
          <p14:tracePt t="8535" x="2228850" y="6261100"/>
          <p14:tracePt t="8545" x="2300288" y="6083300"/>
          <p14:tracePt t="8551" x="2371725" y="5927725"/>
          <p14:tracePt t="8559" x="2444750" y="5761038"/>
          <p14:tracePt t="8567" x="2468563" y="5689600"/>
          <p14:tracePt t="8575" x="2516188" y="5557838"/>
          <p14:tracePt t="8583" x="2563813" y="5438775"/>
          <p14:tracePt t="8591" x="2598738" y="5330825"/>
          <p14:tracePt t="8599" x="2622550" y="5248275"/>
          <p14:tracePt t="8607" x="2646363" y="5224463"/>
          <p14:tracePt t="8615" x="2659063" y="5164138"/>
          <p14:tracePt t="8623" x="2682875" y="5116513"/>
          <p14:tracePt t="8630" x="2682875" y="5068888"/>
          <p14:tracePt t="8639" x="2693988" y="5045075"/>
          <p14:tracePt t="8647" x="2693988" y="5021263"/>
          <p14:tracePt t="8655" x="2706688" y="4997450"/>
          <p14:tracePt t="8662" x="2706688" y="4984750"/>
          <p14:tracePt t="8670" x="2706688" y="4973638"/>
          <p14:tracePt t="8679" x="2706688" y="4960938"/>
          <p14:tracePt t="8686" x="2706688" y="4949825"/>
          <p14:tracePt t="8713" x="2706688" y="4937125"/>
          <p14:tracePt t="8735" x="2706688" y="4926013"/>
          <p14:tracePt t="8750" x="2706688" y="4913313"/>
          <p14:tracePt t="8757" x="2693988" y="4913313"/>
          <p14:tracePt t="8774" x="2693988" y="4902200"/>
          <p14:tracePt t="8782" x="2693988" y="4889500"/>
          <p14:tracePt t="8798" x="2693988" y="4878388"/>
          <p14:tracePt t="8805" x="2682875" y="4865688"/>
          <p14:tracePt t="8813" x="2682875" y="4854575"/>
          <p14:tracePt t="8821" x="2682875" y="4841875"/>
          <p14:tracePt t="8838" x="2682875" y="4830763"/>
          <p14:tracePt t="8846" x="2682875" y="4818063"/>
          <p14:tracePt t="8853" x="2682875" y="4806950"/>
          <p14:tracePt t="8870" x="2682875" y="4794250"/>
          <p14:tracePt t="8876" x="2682875" y="4783138"/>
          <p14:tracePt t="8884" x="2682875" y="4770438"/>
          <p14:tracePt t="8900" x="2682875" y="4759325"/>
          <p14:tracePt t="8915" x="2693988" y="4746625"/>
          <p14:tracePt t="8941" x="2693988" y="4735513"/>
          <p14:tracePt t="8956" x="2706688" y="4735513"/>
          <p14:tracePt t="9258" x="2693988" y="4735513"/>
          <p14:tracePt t="9264" x="2682875" y="4735513"/>
          <p14:tracePt t="9280" x="2670175" y="4735513"/>
          <p14:tracePt t="9288" x="2659063" y="4735513"/>
          <p14:tracePt t="9296" x="2646363" y="4735513"/>
          <p14:tracePt t="9312" x="2635250" y="4735513"/>
          <p14:tracePt t="9319" x="2622550" y="4735513"/>
          <p14:tracePt t="9335" x="2611438" y="4735513"/>
          <p14:tracePt t="9347" x="2611438" y="4746625"/>
          <p14:tracePt t="9383" x="2598738" y="4746625"/>
          <p14:tracePt t="9510" x="2598738" y="4735513"/>
          <p14:tracePt t="9518" x="2598738" y="4722813"/>
          <p14:tracePt t="9525" x="2598738" y="4711700"/>
          <p14:tracePt t="9533" x="2598738" y="4699000"/>
          <p14:tracePt t="9540" x="2598738" y="4687888"/>
          <p14:tracePt t="9549" x="2598738" y="4675188"/>
          <p14:tracePt t="9556" x="2598738" y="4664075"/>
          <p14:tracePt t="9564" x="2598738" y="4651375"/>
          <p14:tracePt t="9572" x="2598738" y="4640263"/>
          <p14:tracePt t="9580" x="2598738" y="4627563"/>
          <p14:tracePt t="9588" x="2598738" y="4616450"/>
          <p14:tracePt t="9596" x="2598738" y="4603750"/>
          <p14:tracePt t="9604" x="2598738" y="4592638"/>
          <p14:tracePt t="9612" x="2611438" y="4579938"/>
          <p14:tracePt t="9619" x="2611438" y="4567238"/>
          <p14:tracePt t="9629" x="2622550" y="4556125"/>
          <p14:tracePt t="9636" x="2622550" y="4543425"/>
          <p14:tracePt t="9644" x="2635250" y="4532313"/>
          <p14:tracePt t="9651" x="2635250" y="4519613"/>
          <p14:tracePt t="9660" x="2635250" y="4508500"/>
          <p14:tracePt t="9667" x="2646363" y="4495800"/>
          <p14:tracePt t="9677" x="2646363" y="4484688"/>
          <p14:tracePt t="9690" x="2646363" y="4471988"/>
          <p14:tracePt t="9937" x="2646363" y="4460875"/>
          <p14:tracePt t="9945" x="2646363" y="4448175"/>
          <p14:tracePt t="9963" x="2646363" y="4437063"/>
          <p14:tracePt t="9969" x="2646363" y="4424363"/>
          <p14:tracePt t="9976" x="2646363" y="4413250"/>
          <p14:tracePt t="9995" x="2659063" y="4400550"/>
          <p14:tracePt t="10001" x="2659063" y="4389438"/>
          <p14:tracePt t="10008" x="2659063" y="4376738"/>
          <p14:tracePt t="10016" x="2670175" y="4365625"/>
          <p14:tracePt t="10023" x="2670175" y="4352925"/>
          <p14:tracePt t="10032" x="2682875" y="4341813"/>
          <p14:tracePt t="10047" x="2682875" y="4329113"/>
          <p14:tracePt t="10055" x="2682875" y="4318000"/>
          <p14:tracePt t="10063" x="2693988" y="4318000"/>
          <p14:tracePt t="10071" x="2693988" y="4305300"/>
          <p14:tracePt t="10079" x="2693988" y="4294188"/>
          <p14:tracePt t="10087" x="2706688" y="4294188"/>
          <p14:tracePt t="10095" x="2706688" y="4281488"/>
          <p14:tracePt t="10114" x="2706688" y="4270375"/>
          <p14:tracePt t="10119" x="2717800" y="4270375"/>
          <p14:tracePt t="10128" x="2717800" y="4257675"/>
          <p14:tracePt t="10142" x="2730500" y="4246563"/>
          <p14:tracePt t="10150" x="2730500" y="4233863"/>
          <p14:tracePt t="10167" x="2730500" y="4222750"/>
          <p14:tracePt t="10174" x="2741613" y="4210050"/>
          <p14:tracePt t="10182" x="2741613" y="4198938"/>
          <p14:tracePt t="10190" x="2741613" y="4186238"/>
          <p14:tracePt t="10198" x="2754313" y="4175125"/>
          <p14:tracePt t="10206" x="2765425" y="4162425"/>
          <p14:tracePt t="10213" x="2765425" y="4151313"/>
          <p14:tracePt t="10221" x="2778125" y="4138613"/>
          <p14:tracePt t="10229" x="2778125" y="4127500"/>
          <p14:tracePt t="10237" x="2789238" y="4114800"/>
          <p14:tracePt t="10245" x="2789238" y="4102100"/>
          <p14:tracePt t="10253" x="2801938" y="4090988"/>
          <p14:tracePt t="10262" x="2801938" y="4078288"/>
          <p14:tracePt t="10269" x="2801938" y="4067175"/>
          <p14:tracePt t="10278" x="2813050" y="4067175"/>
          <p14:tracePt t="10285" x="2813050" y="4054475"/>
          <p14:tracePt t="10294" x="2825750" y="4043363"/>
          <p14:tracePt t="10301" x="2825750" y="4030663"/>
          <p14:tracePt t="10311" x="2836863" y="4019550"/>
          <p14:tracePt t="10325" x="2836863" y="4006850"/>
          <p14:tracePt t="10332" x="2849563" y="3995738"/>
          <p14:tracePt t="10340" x="2849563" y="3983038"/>
          <p14:tracePt t="10348" x="2860675" y="3983038"/>
          <p14:tracePt t="10356" x="2860675" y="3971925"/>
          <p14:tracePt t="10364" x="2860675" y="3959225"/>
          <p14:tracePt t="10380" x="2873375" y="3948113"/>
          <p14:tracePt t="10388" x="2873375" y="3935413"/>
          <p14:tracePt t="10404" x="2884488" y="3924300"/>
          <p14:tracePt t="10412" x="2884488" y="3911600"/>
          <p14:tracePt t="10428" x="2897188" y="3900488"/>
          <p14:tracePt t="10435" x="2897188" y="3887788"/>
          <p14:tracePt t="10443" x="2897188" y="3876675"/>
          <p14:tracePt t="10459" x="2908300" y="3863975"/>
          <p14:tracePt t="10467" x="2908300" y="3852863"/>
          <p14:tracePt t="10474" x="2921000" y="3852863"/>
          <p14:tracePt t="10483" x="2921000" y="3840163"/>
          <p14:tracePt t="10490" x="2921000" y="3829050"/>
          <p14:tracePt t="10507" x="2932113" y="3816350"/>
          <p14:tracePt t="10515" x="2932113" y="3805238"/>
          <p14:tracePt t="10522" x="2944813" y="3792538"/>
          <p14:tracePt t="10538" x="2955925" y="3781425"/>
          <p14:tracePt t="10547" x="2955925" y="3768725"/>
          <p14:tracePt t="10554" x="2968625" y="3757613"/>
          <p14:tracePt t="10562" x="2968625" y="3744913"/>
          <p14:tracePt t="10569" x="2979738" y="3733800"/>
          <p14:tracePt t="10578" x="2979738" y="3721100"/>
          <p14:tracePt t="10585" x="2992438" y="3721100"/>
          <p14:tracePt t="10595" x="3003550" y="3709988"/>
          <p14:tracePt t="10602" x="3003550" y="3697288"/>
          <p14:tracePt t="10610" x="3016250" y="3686175"/>
          <p14:tracePt t="10617" x="3016250" y="3673475"/>
          <p14:tracePt t="10627" x="3027363" y="3662363"/>
          <p14:tracePt t="10633" x="3040063" y="3662363"/>
          <p14:tracePt t="10644" x="3040063" y="3649663"/>
          <p14:tracePt t="10650" x="3052763" y="3636963"/>
          <p14:tracePt t="10660" x="3063875" y="3625850"/>
          <p14:tracePt t="10665" x="3063875" y="3613150"/>
          <p14:tracePt t="10677" x="3076575" y="3602038"/>
          <p14:tracePt t="10681" x="3087688" y="3602038"/>
          <p14:tracePt t="10694" x="3087688" y="3589338"/>
          <p14:tracePt t="10699" x="3100388" y="3589338"/>
          <p14:tracePt t="10711" x="3100388" y="3578225"/>
          <p14:tracePt t="10715" x="3111500" y="3578225"/>
          <p14:tracePt t="10728" x="3111500" y="3565525"/>
          <p14:tracePt t="10730" x="3124200" y="3554413"/>
          <p14:tracePt t="10736" x="3135313" y="3554413"/>
          <p14:tracePt t="10745" x="3135313" y="3541713"/>
          <p14:tracePt t="10751" x="3148013" y="3541713"/>
          <p14:tracePt t="10761" x="3159125" y="3530600"/>
          <p14:tracePt t="10768" x="3171825" y="3530600"/>
          <p14:tracePt t="10777" x="3182938" y="3517900"/>
          <p14:tracePt t="10784" x="3195638" y="3517900"/>
          <p14:tracePt t="10794" x="3206750" y="3506788"/>
          <p14:tracePt t="10800" x="3219450" y="3506788"/>
          <p14:tracePt t="10811" x="3230563" y="3494088"/>
          <p14:tracePt t="10816" x="3243263" y="3482975"/>
          <p14:tracePt t="10827" x="3254375" y="3482975"/>
          <p14:tracePt t="10831" x="3278188" y="3470275"/>
          <p14:tracePt t="10844" x="3290888" y="3470275"/>
          <p14:tracePt t="10848" x="3302000" y="3459163"/>
          <p14:tracePt t="10861" x="3314700" y="3446463"/>
          <p14:tracePt t="10866" x="3338513" y="3446463"/>
          <p14:tracePt t="10878" x="3349625" y="3435350"/>
          <p14:tracePt t="10882" x="3362325" y="3422650"/>
          <p14:tracePt t="10894" x="3386138" y="3422650"/>
          <p14:tracePt t="10897" x="3397250" y="3411538"/>
          <p14:tracePt t="10912" x="3409950" y="3411538"/>
          <p14:tracePt t="10913" x="3433763" y="3398838"/>
          <p14:tracePt t="10918" x="3444875" y="3398838"/>
          <p14:tracePt t="10927" x="3457575" y="3387725"/>
          <p14:tracePt t="10934" x="3468688" y="3387725"/>
          <p14:tracePt t="10944" x="3492500" y="3387725"/>
          <p14:tracePt t="10949" x="3505200" y="3375025"/>
          <p14:tracePt t="10960" x="3529013" y="3375025"/>
          <p14:tracePt t="10966" x="3540125" y="3375025"/>
          <p14:tracePt t="10977" x="3552825" y="3363913"/>
          <p14:tracePt t="10981" x="3576638" y="3363913"/>
          <p14:tracePt t="10994" x="3600450" y="3363913"/>
          <p14:tracePt t="10998" x="3611563" y="3363913"/>
          <p14:tracePt t="11011" x="3624263" y="3363913"/>
          <p14:tracePt t="11015" x="3648075" y="3363913"/>
          <p14:tracePt t="11028" x="3660775" y="3363913"/>
          <p14:tracePt t="11031" x="3671888" y="3363913"/>
          <p14:tracePt t="11045" x="3684588" y="3363913"/>
          <p14:tracePt t="11049" x="3708400" y="3363913"/>
          <p14:tracePt t="11061" x="3719513" y="3363913"/>
          <p14:tracePt t="11065" x="3732213" y="3363913"/>
          <p14:tracePt t="11077" x="3756025" y="3363913"/>
          <p14:tracePt t="11079" x="3767138" y="3363913"/>
          <p14:tracePt t="11084" x="3779838" y="3363913"/>
          <p14:tracePt t="11094" x="3790950" y="3363913"/>
          <p14:tracePt t="11100" x="3814763" y="3363913"/>
          <p14:tracePt t="11111" x="3827463" y="3363913"/>
          <p14:tracePt t="11117" x="3838575" y="3363913"/>
          <p14:tracePt t="11128" x="3862388" y="3363913"/>
          <p14:tracePt t="11132" x="3875088" y="3363913"/>
          <p14:tracePt t="11144" x="3898900" y="3363913"/>
          <p14:tracePt t="11149" x="3910013" y="3363913"/>
          <p14:tracePt t="11161" x="3933825" y="3363913"/>
          <p14:tracePt t="11166" x="3946525" y="3363913"/>
          <p14:tracePt t="11178" x="3970338" y="3363913"/>
          <p14:tracePt t="11181" x="3981450" y="3363913"/>
          <p14:tracePt t="11194" x="3994150" y="3363913"/>
          <p14:tracePt t="11196" x="4017963" y="3363913"/>
          <p14:tracePt t="11202" x="4029075" y="3363913"/>
          <p14:tracePt t="11212" x="4052888" y="3363913"/>
          <p14:tracePt t="11218" x="4065588" y="3363913"/>
          <p14:tracePt t="11228" x="4089400" y="3363913"/>
          <p14:tracePt t="11234" x="4100513" y="3363913"/>
          <p14:tracePt t="11247" x="4124325" y="3363913"/>
          <p14:tracePt t="11251" x="4148138" y="3363913"/>
          <p14:tracePt t="11264" x="4160838" y="3363913"/>
          <p14:tracePt t="11267" x="4184650" y="3363913"/>
          <p14:tracePt t="11280" x="4208463" y="3351213"/>
          <p14:tracePt t="11284" x="4232275" y="3351213"/>
          <p14:tracePt t="11297" x="4256088" y="3351213"/>
          <p14:tracePt t="11299" x="4279900" y="3351213"/>
          <p14:tracePt t="11305" x="4303713" y="3351213"/>
          <p14:tracePt t="11315" x="4316413" y="3351213"/>
          <p14:tracePt t="11321" x="4340225" y="3351213"/>
          <p14:tracePt t="11330" x="4364038" y="3351213"/>
          <p14:tracePt t="11337" x="4375150" y="3351213"/>
          <p14:tracePt t="11347" x="4398963" y="3351213"/>
          <p14:tracePt t="11353" x="4422775" y="3351213"/>
          <p14:tracePt t="11364" x="4446588" y="3363913"/>
          <p14:tracePt t="11369" x="4470400" y="3363913"/>
          <p14:tracePt t="11380" x="4494213" y="3375025"/>
          <p14:tracePt t="11385" x="4506913" y="3387725"/>
          <p14:tracePt t="11397" x="4530725" y="3387725"/>
          <p14:tracePt t="11401" x="4554538" y="3398838"/>
          <p14:tracePt t="11414" x="4578350" y="3398838"/>
          <p14:tracePt t="11417" x="4602163" y="3411538"/>
          <p14:tracePt t="11431" x="4625975" y="3422650"/>
          <p14:tracePt t="11436" x="4637088" y="3435350"/>
          <p14:tracePt t="11447" x="4660900" y="3435350"/>
          <p14:tracePt t="11449" x="4684713" y="3446463"/>
          <p14:tracePt t="11456" x="4697413" y="3459163"/>
          <p14:tracePt t="11465" x="4721225" y="3459163"/>
          <p14:tracePt t="11472" x="4745038" y="3482975"/>
          <p14:tracePt t="11481" x="4768850" y="3482975"/>
          <p14:tracePt t="11487" x="4779963" y="3494088"/>
          <p14:tracePt t="11497" x="4803775" y="3506788"/>
          <p14:tracePt t="11504" x="4827588" y="3517900"/>
          <p14:tracePt t="11513" x="4851400" y="3530600"/>
          <p14:tracePt t="11520" x="4864100" y="3541713"/>
          <p14:tracePt t="11530" x="4887913" y="3554413"/>
          <p14:tracePt t="11536" x="4911725" y="3565525"/>
          <p14:tracePt t="11547" x="4935538" y="3565525"/>
          <p14:tracePt t="11552" x="4959350" y="3578225"/>
          <p14:tracePt t="11564" x="4983163" y="3589338"/>
          <p14:tracePt t="11568" x="5006975" y="3602038"/>
          <p14:tracePt t="11581" x="5019675" y="3613150"/>
          <p14:tracePt t="11585" x="5043488" y="3613150"/>
          <p14:tracePt t="11598" x="5067300" y="3625850"/>
          <p14:tracePt t="11602" x="5078413" y="3636963"/>
          <p14:tracePt t="11614" x="5091113" y="3636963"/>
          <p14:tracePt t="11617" x="5114925" y="3649663"/>
          <p14:tracePt t="11631" x="5126038" y="3662363"/>
          <p14:tracePt t="11632" x="5138738" y="3662363"/>
          <p14:tracePt t="11638" x="5162550" y="3673475"/>
          <p14:tracePt t="11647" x="5173663" y="3673475"/>
          <p14:tracePt t="11654" x="5197475" y="3686175"/>
          <p14:tracePt t="11663" x="5210175" y="3686175"/>
          <p14:tracePt t="11669" x="5221288" y="3686175"/>
          <p14:tracePt t="11680" x="5245100" y="3697288"/>
          <p14:tracePt t="11686" x="5257800" y="3709988"/>
          <p14:tracePt t="11697" x="5281613" y="3709988"/>
          <p14:tracePt t="11702" x="5292725" y="3709988"/>
          <p14:tracePt t="11714" x="5316538" y="3721100"/>
          <p14:tracePt t="11718" x="5329238" y="3721100"/>
          <p14:tracePt t="11731" x="5353050" y="3733800"/>
          <p14:tracePt t="11735" x="5364163" y="3733800"/>
          <p14:tracePt t="11747" x="5376863" y="3733800"/>
          <p14:tracePt t="11751" x="5400675" y="3744913"/>
          <p14:tracePt t="11765" x="5424488" y="3744913"/>
          <p14:tracePt t="11768" x="5435600" y="3757613"/>
          <p14:tracePt t="11781" x="5448300" y="3757613"/>
          <p14:tracePt t="11784" x="5472113" y="3768725"/>
          <p14:tracePt t="11797" x="5483225" y="3768725"/>
          <p14:tracePt t="11798" x="5508625" y="3781425"/>
          <p14:tracePt t="11804" x="5519738" y="3781425"/>
          <p14:tracePt t="11813" x="5532438" y="3781425"/>
          <p14:tracePt t="11820" x="5556250" y="3792538"/>
          <p14:tracePt t="11830" x="5567363" y="3792538"/>
          <p14:tracePt t="11836" x="5580063" y="3805238"/>
          <p14:tracePt t="11847" x="5591175" y="3805238"/>
          <p14:tracePt t="11852" x="5614988" y="3816350"/>
          <p14:tracePt t="11864" x="5627688" y="3816350"/>
          <p14:tracePt t="11868" x="5638800" y="3829050"/>
          <p14:tracePt t="11881" x="5651500" y="3829050"/>
          <p14:tracePt t="11884" x="5662613" y="3840163"/>
          <p14:tracePt t="11897" x="5675313" y="3852863"/>
          <p14:tracePt t="11900" x="5686425" y="3852863"/>
          <p14:tracePt t="11914" x="5699125" y="3863975"/>
          <p14:tracePt t="11919" x="5710238" y="3876675"/>
          <p14:tracePt t="11930" x="5722938" y="3876675"/>
          <p14:tracePt t="11933" x="5734050" y="3887788"/>
          <p14:tracePt t="11948" x="5746750" y="3900488"/>
          <p14:tracePt t="11952" x="5746750" y="3911600"/>
          <p14:tracePt t="11964" x="5757863" y="3924300"/>
          <p14:tracePt t="11965" x="5770563" y="3935413"/>
          <p14:tracePt t="11970" x="5781675" y="3948113"/>
          <p14:tracePt t="11980" x="5794375" y="3971925"/>
          <p14:tracePt t="11986" x="5805488" y="3983038"/>
          <p14:tracePt t="11997" x="5818188" y="3995738"/>
          <p14:tracePt t="12002" x="5829300" y="4006850"/>
          <p14:tracePt t="12014" x="5842000" y="4030663"/>
          <p14:tracePt t="12018" x="5853113" y="4043363"/>
          <p14:tracePt t="12031" x="5865813" y="4054475"/>
          <p14:tracePt t="12034" x="5889625" y="4067175"/>
          <p14:tracePt t="12047" x="5900738" y="4090988"/>
          <p14:tracePt t="12051" x="5913438" y="4102100"/>
          <p14:tracePt t="12064" x="5937250" y="4114800"/>
          <p14:tracePt t="12068" x="5948363" y="4127500"/>
          <p14:tracePt t="12081" x="5972175" y="4151313"/>
          <p14:tracePt t="12087" x="5984875" y="4162425"/>
          <p14:tracePt t="12089" x="6008688" y="4175125"/>
          <p14:tracePt t="12098" x="6019800" y="4198938"/>
          <p14:tracePt t="12104" x="6043613" y="4210050"/>
          <p14:tracePt t="12113" x="6056313" y="4222750"/>
          <p14:tracePt t="12120" x="6067425" y="4233863"/>
          <p14:tracePt t="12130" x="6080125" y="4246563"/>
          <p14:tracePt t="12136" x="6103938" y="4257675"/>
          <p14:tracePt t="12147" x="6116638" y="4270375"/>
          <p14:tracePt t="12152" x="6127750" y="4281488"/>
          <p14:tracePt t="12163" x="6140450" y="4294188"/>
          <p14:tracePt t="12168" x="6151563" y="4305300"/>
          <p14:tracePt t="12180" x="6164263" y="4318000"/>
          <p14:tracePt t="12184" x="6175375" y="4329113"/>
          <p14:tracePt t="12198" x="6188075" y="4341813"/>
          <p14:tracePt t="12202" x="6199188" y="4352925"/>
          <p14:tracePt t="12213" x="6211888" y="4352925"/>
          <p14:tracePt t="12216" x="6223000" y="4365625"/>
          <p14:tracePt t="12231" x="6235700" y="4376738"/>
          <p14:tracePt t="12235" x="6246813" y="4389438"/>
          <p14:tracePt t="12247" x="6259513" y="4389438"/>
          <p14:tracePt t="12249" x="6270625" y="4400550"/>
          <p14:tracePt t="12255" x="6283325" y="4413250"/>
          <p14:tracePt t="12264" x="6294438" y="4413250"/>
          <p14:tracePt t="12271" x="6307138" y="4424363"/>
          <p14:tracePt t="12280" x="6318250" y="4437063"/>
          <p14:tracePt t="12287" x="6330950" y="4448175"/>
          <p14:tracePt t="12297" x="6342063" y="4448175"/>
          <p14:tracePt t="12303" x="6365875" y="4471988"/>
          <p14:tracePt t="12313" x="6378575" y="4484688"/>
          <p14:tracePt t="12319" x="6389688" y="4495800"/>
          <p14:tracePt t="12330" x="6413500" y="4495800"/>
          <p14:tracePt t="12334" x="6426200" y="4519613"/>
          <p14:tracePt t="12347" x="6450013" y="4532313"/>
          <p14:tracePt t="12352" x="6461125" y="4543425"/>
          <p14:tracePt t="12363" x="6473825" y="4556125"/>
          <p14:tracePt t="12367" x="6484938" y="4567238"/>
          <p14:tracePt t="12380" x="6508750" y="4579938"/>
          <p14:tracePt t="12384" x="6521450" y="4592638"/>
          <p14:tracePt t="12397" x="6532563" y="4603750"/>
          <p14:tracePt t="12398" x="6545263" y="4616450"/>
          <p14:tracePt t="12406" x="6556375" y="4627563"/>
          <p14:tracePt t="12414" x="6580188" y="4640263"/>
          <p14:tracePt t="12421" x="6592888" y="4640263"/>
          <p14:tracePt t="12430" x="6604000" y="4651375"/>
          <p14:tracePt t="12437" x="6604000" y="4664075"/>
          <p14:tracePt t="12447" x="6616700" y="4664075"/>
          <p14:tracePt t="12461" x="6627813" y="4675188"/>
          <p14:tracePt t="12477" x="6640513" y="4687888"/>
          <p14:tracePt t="12492" x="6651625" y="4687888"/>
          <p14:tracePt t="12508" x="6664325" y="4699000"/>
          <p14:tracePt t="12540" x="6675438" y="4699000"/>
          <p14:tracePt t="12556" x="6688138" y="4699000"/>
          <p14:tracePt t="12565" x="6688138" y="4711700"/>
          <p14:tracePt t="12619" x="6688138" y="472281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726965FB-759F-5D45-AF9A-AAE244FEBE0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bwMode="auto">
          <a:xfrm>
            <a:off x="1726388" y="1294790"/>
            <a:ext cx="5691223" cy="4268417"/>
          </a:xfrm>
          <a:prstGeom prst="roundRect">
            <a:avLst>
              <a:gd name="adj" fmla="val 4167"/>
            </a:avLst>
          </a:prstGeom>
          <a:solidFill>
            <a:srgbClr val="FFFFFF"/>
          </a:solidFill>
          <a:ln w="25400" cap="sq">
            <a:solidFill>
              <a:srgbClr val="FF8400"/>
            </a:solidFill>
            <a:miter lim="800000"/>
          </a:ln>
          <a:effectLst/>
        </p:spPr>
      </p:pic>
      <p:sp>
        <p:nvSpPr>
          <p:cNvPr id="24579" name="Text Box 2">
            <a:extLst>
              <a:ext uri="{FF2B5EF4-FFF2-40B4-BE49-F238E27FC236}">
                <a16:creationId xmlns:a16="http://schemas.microsoft.com/office/drawing/2014/main" id="{2DE84028-DF06-8944-96D6-5D331B24954F}"/>
              </a:ext>
            </a:extLst>
          </p:cNvPr>
          <p:cNvSpPr txBox="1">
            <a:spLocks noChangeArrowheads="1"/>
          </p:cNvSpPr>
          <p:nvPr/>
        </p:nvSpPr>
        <p:spPr bwMode="auto">
          <a:xfrm>
            <a:off x="3100388" y="6116638"/>
            <a:ext cx="306705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500">
                <a:solidFill>
                  <a:schemeClr val="tx1"/>
                </a:solidFill>
                <a:latin typeface="BPreplay" panose="02000503000000020004" pitchFamily="2" charset="0"/>
                <a:ea typeface="ＭＳ Ｐゴシック" panose="020B0600070205080204" pitchFamily="34" charset="-128"/>
              </a:rPr>
              <a:t>Photo courtesy of [Duncan](@flickr.com) - - granted under creative commons licence - attribution</a:t>
            </a:r>
          </a:p>
        </p:txBody>
      </p:sp>
      <p:sp>
        <p:nvSpPr>
          <p:cNvPr id="24580" name="Title 7">
            <a:extLst>
              <a:ext uri="{FF2B5EF4-FFF2-40B4-BE49-F238E27FC236}">
                <a16:creationId xmlns:a16="http://schemas.microsoft.com/office/drawing/2014/main" id="{65B102DE-CB45-4140-9C9B-5AD1097EAD6D}"/>
              </a:ext>
            </a:extLst>
          </p:cNvPr>
          <p:cNvSpPr>
            <a:spLocks/>
          </p:cNvSpPr>
          <p:nvPr/>
        </p:nvSpPr>
        <p:spPr bwMode="auto">
          <a:xfrm>
            <a:off x="839788" y="728663"/>
            <a:ext cx="7462837" cy="4968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defRPr/>
            </a:pPr>
            <a:r>
              <a:rPr lang="en-GB" altLang="en-US" dirty="0">
                <a:latin typeface="Comic Sans MS" panose="030F0902030302020204" pitchFamily="66" charset="0"/>
              </a:rPr>
              <a:t>This is a painting of the Thames, London in the 17</a:t>
            </a:r>
            <a:r>
              <a:rPr lang="en-GB" altLang="en-US" baseline="30000" dirty="0">
                <a:latin typeface="Comic Sans MS" panose="030F0902030302020204" pitchFamily="66" charset="0"/>
              </a:rPr>
              <a:t>th</a:t>
            </a:r>
            <a:r>
              <a:rPr lang="en-GB" altLang="en-US" dirty="0">
                <a:latin typeface="Comic Sans MS" panose="030F0902030302020204" pitchFamily="66" charset="0"/>
              </a:rPr>
              <a:t> Century</a:t>
            </a:r>
          </a:p>
        </p:txBody>
      </p:sp>
      <p:pic>
        <p:nvPicPr>
          <p:cNvPr id="2" name="Audio 1">
            <a:hlinkClick r:id="" action="ppaction://media"/>
            <a:extLst>
              <a:ext uri="{FF2B5EF4-FFF2-40B4-BE49-F238E27FC236}">
                <a16:creationId xmlns:a16="http://schemas.microsoft.com/office/drawing/2014/main" id="{EEDFD784-70FB-8D43-A291-05873542B9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067434954"/>
      </p:ext>
    </p:extLst>
  </p:cSld>
  <p:clrMapOvr>
    <a:masterClrMapping/>
  </p:clrMapOvr>
  <mc:AlternateContent xmlns:mc="http://schemas.openxmlformats.org/markup-compatibility/2006" xmlns:p14="http://schemas.microsoft.com/office/powerpoint/2010/main">
    <mc:Choice Requires="p14">
      <p:transition spd="slow" p14:dur="2000" advTm="15472"/>
    </mc:Choice>
    <mc:Fallback xmlns="">
      <p:transition spd="slow" advTm="15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6479" x="6675438" y="4722813"/>
          <p14:tracePt t="6486" x="6651625" y="4722813"/>
          <p14:tracePt t="6494" x="6640513" y="4722813"/>
          <p14:tracePt t="6500" x="6616700" y="4722813"/>
          <p14:tracePt t="6509" x="6580188" y="4711700"/>
          <p14:tracePt t="6516" x="6532563" y="4699000"/>
          <p14:tracePt t="6525" x="6437313" y="4675188"/>
          <p14:tracePt t="6532" x="6365875" y="4664075"/>
          <p14:tracePt t="6540" x="6270625" y="4640263"/>
          <p14:tracePt t="6548" x="6175375" y="4627563"/>
          <p14:tracePt t="6556" x="6056313" y="4603750"/>
          <p14:tracePt t="6564" x="5948363" y="4579938"/>
          <p14:tracePt t="6571" x="5829300" y="4556125"/>
          <p14:tracePt t="6580" x="5699125" y="4532313"/>
          <p14:tracePt t="6587" x="5638800" y="4519613"/>
          <p14:tracePt t="6597" x="5532438" y="4495800"/>
          <p14:tracePt t="6603" x="5435600" y="4471988"/>
          <p14:tracePt t="6612" x="5329238" y="4448175"/>
          <p14:tracePt t="6619" x="5233988" y="4424363"/>
          <p14:tracePt t="6629" x="5149850" y="4413250"/>
          <p14:tracePt t="6635" x="5078413" y="4400550"/>
          <p14:tracePt t="6646" x="5006975" y="4376738"/>
          <p14:tracePt t="6652" x="4935538" y="4365625"/>
          <p14:tracePt t="6662" x="4887913" y="4352925"/>
          <p14:tracePt t="6668" x="4816475" y="4352925"/>
          <p14:tracePt t="6680" x="4779963" y="4341813"/>
          <p14:tracePt t="6684" x="4732338" y="4341813"/>
          <p14:tracePt t="6696" x="4684713" y="4341813"/>
          <p14:tracePt t="6700" x="4637088" y="4329113"/>
          <p14:tracePt t="6713" x="4602163" y="4329113"/>
          <p14:tracePt t="6717" x="4578350" y="4329113"/>
          <p14:tracePt t="6730" x="4541838" y="4329113"/>
          <p14:tracePt t="6734" x="4506913" y="4318000"/>
          <p14:tracePt t="6747" x="4470400" y="4318000"/>
          <p14:tracePt t="6750" x="4435475" y="4305300"/>
          <p14:tracePt t="6763" x="4411663" y="4305300"/>
          <p14:tracePt t="6764" x="4387850" y="4305300"/>
          <p14:tracePt t="6770" x="4364038" y="4305300"/>
          <p14:tracePt t="7056" x="4351338" y="4305300"/>
          <p14:tracePt t="7071" x="4327525" y="4305300"/>
          <p14:tracePt t="7079" x="4316413" y="4305300"/>
          <p14:tracePt t="7086" x="4303713" y="4294188"/>
          <p14:tracePt t="7094" x="4268788" y="4281488"/>
          <p14:tracePt t="7102" x="4243388" y="4270375"/>
          <p14:tracePt t="7110" x="4232275" y="4257675"/>
          <p14:tracePt t="7118" x="4184650" y="4233863"/>
          <p14:tracePt t="7126" x="4160838" y="4210050"/>
          <p14:tracePt t="7134" x="4137025" y="4198938"/>
          <p14:tracePt t="7141" x="4113213" y="4186238"/>
          <p14:tracePt t="7150" x="4089400" y="4162425"/>
          <p14:tracePt t="7157" x="4065588" y="4138613"/>
          <p14:tracePt t="7165" x="4041775" y="4127500"/>
          <p14:tracePt t="7173" x="4017963" y="4102100"/>
          <p14:tracePt t="7181" x="3994150" y="4090988"/>
          <p14:tracePt t="7189" x="3970338" y="4078288"/>
          <p14:tracePt t="7197" x="3957638" y="4054475"/>
          <p14:tracePt t="7205" x="3946525" y="4043363"/>
          <p14:tracePt t="7213" x="3922713" y="4030663"/>
          <p14:tracePt t="7220" x="3910013" y="4019550"/>
          <p14:tracePt t="7228" x="3898900" y="4006850"/>
          <p14:tracePt t="7236" x="3875088" y="3995738"/>
          <p14:tracePt t="7245" x="3862388" y="3971925"/>
          <p14:tracePt t="7252" x="3851275" y="3959225"/>
          <p14:tracePt t="7261" x="3827463" y="3935413"/>
          <p14:tracePt t="7268" x="3803650" y="3911600"/>
          <p14:tracePt t="7277" x="3779838" y="3887788"/>
          <p14:tracePt t="7284" x="3756025" y="3876675"/>
          <p14:tracePt t="7293" x="3743325" y="3863975"/>
          <p14:tracePt t="7300" x="3708400" y="3829050"/>
          <p14:tracePt t="7310" x="3695700" y="3816350"/>
          <p14:tracePt t="7316" x="3671888" y="3792538"/>
          <p14:tracePt t="7327" x="3648075" y="3781425"/>
          <p14:tracePt t="7332" x="3635375" y="3757613"/>
          <p14:tracePt t="7343" x="3611563" y="3744913"/>
          <p14:tracePt t="7348" x="3600450" y="3733800"/>
          <p14:tracePt t="7360" x="3587750" y="3721100"/>
          <p14:tracePt t="7365" x="3587750" y="3709988"/>
          <p14:tracePt t="7377" x="3576638" y="3709988"/>
          <p14:tracePt t="7380" x="3576638" y="3697288"/>
          <p14:tracePt t="7394" x="3563938" y="3686175"/>
          <p14:tracePt t="7411" x="3563938" y="3673475"/>
          <p14:tracePt t="7429" x="3563938" y="3662363"/>
          <p14:tracePt t="7435" x="3576638" y="3662363"/>
          <p14:tracePt t="7442" x="3600450" y="3649663"/>
          <p14:tracePt t="7451" x="3611563" y="3636963"/>
          <p14:tracePt t="7458" x="3635375" y="3636963"/>
          <p14:tracePt t="7466" x="3671888" y="3636963"/>
          <p14:tracePt t="7474" x="3708400" y="3625850"/>
          <p14:tracePt t="7482" x="3756025" y="3625850"/>
          <p14:tracePt t="7490" x="3790950" y="3625850"/>
          <p14:tracePt t="7498" x="3838575" y="3625850"/>
          <p14:tracePt t="7506" x="3886200" y="3636963"/>
          <p14:tracePt t="7513" x="3933825" y="3649663"/>
          <p14:tracePt t="7521" x="3981450" y="3686175"/>
          <p14:tracePt t="7529" x="4029075" y="3709988"/>
          <p14:tracePt t="7537" x="4089400" y="3744913"/>
          <p14:tracePt t="7545" x="4137025" y="3792538"/>
          <p14:tracePt t="7553" x="4171950" y="3816350"/>
          <p14:tracePt t="7561" x="4208463" y="3863975"/>
          <p14:tracePt t="7569" x="4243388" y="3887788"/>
          <p14:tracePt t="7578" x="4268788" y="3911600"/>
          <p14:tracePt t="7585" x="4292600" y="3948113"/>
          <p14:tracePt t="7594" x="4316413" y="3971925"/>
          <p14:tracePt t="7601" x="4340225" y="3995738"/>
          <p14:tracePt t="7610" x="4351338" y="4019550"/>
          <p14:tracePt t="7617" x="4375150" y="4043363"/>
          <p14:tracePt t="7626" x="4387850" y="4054475"/>
          <p14:tracePt t="7633" x="4398963" y="4067175"/>
          <p14:tracePt t="7643" x="4411663" y="4078288"/>
          <p14:tracePt t="7649" x="4411663" y="4090988"/>
          <p14:tracePt t="7660" x="4422775" y="4102100"/>
          <p14:tracePt t="7664" x="4435475" y="4114800"/>
          <p14:tracePt t="7677" x="4435475" y="4127500"/>
          <p14:tracePt t="7681" x="4435475" y="4151313"/>
          <p14:tracePt t="7693" x="4435475" y="4162425"/>
          <p14:tracePt t="7697" x="4435475" y="4175125"/>
          <p14:tracePt t="7710" x="4435475" y="4198938"/>
          <p14:tracePt t="7715" x="4435475" y="4210050"/>
          <p14:tracePt t="7727" x="4422775" y="4233863"/>
          <p14:tracePt t="7731" x="4411663" y="4246563"/>
          <p14:tracePt t="7744" x="4398963" y="4270375"/>
          <p14:tracePt t="7749" x="4387850" y="4294188"/>
          <p14:tracePt t="7760" x="4364038" y="4305300"/>
          <p14:tracePt t="7761" x="4351338" y="4329113"/>
          <p14:tracePt t="7767" x="4340225" y="4341813"/>
          <p14:tracePt t="7776" x="4327525" y="4352925"/>
          <p14:tracePt t="7783" x="4316413" y="4365625"/>
          <p14:tracePt t="7793" x="4303713" y="4376738"/>
          <p14:tracePt t="7799" x="4292600" y="4389438"/>
          <p14:tracePt t="7810" x="4279900" y="4400550"/>
          <p14:tracePt t="7815" x="4268788" y="4413250"/>
          <p14:tracePt t="7827" x="4256088" y="4413250"/>
          <p14:tracePt t="7831" x="4243388" y="4413250"/>
          <p14:tracePt t="7844" x="4232275" y="4424363"/>
          <p14:tracePt t="7849" x="4219575" y="4424363"/>
          <p14:tracePt t="7860" x="4208463" y="4424363"/>
          <p14:tracePt t="7864" x="4195763" y="4424363"/>
          <p14:tracePt t="7878" x="4171950" y="4413250"/>
          <p14:tracePt t="7883" x="4160838" y="4400550"/>
          <p14:tracePt t="7893" x="4148138" y="4376738"/>
          <p14:tracePt t="7897" x="4124325" y="4341813"/>
          <p14:tracePt t="7910" x="4100513" y="4305300"/>
          <p14:tracePt t="7911" x="4089400" y="4246563"/>
          <p14:tracePt t="7917" x="4065588" y="4198938"/>
          <p14:tracePt t="7926" x="4052888" y="4151313"/>
          <p14:tracePt t="7933" x="4041775" y="4090988"/>
          <p14:tracePt t="7943" x="4029075" y="4030663"/>
          <p14:tracePt t="7949" x="4029075" y="3971925"/>
          <p14:tracePt t="7960" x="4029075" y="3911600"/>
          <p14:tracePt t="7965" x="4029075" y="3852863"/>
          <p14:tracePt t="7976" x="4029075" y="3805238"/>
          <p14:tracePt t="7981" x="4029075" y="3757613"/>
          <p14:tracePt t="7994" x="4041775" y="3709988"/>
          <p14:tracePt t="7998" x="4065588" y="3662363"/>
          <p14:tracePt t="8010" x="4089400" y="3625850"/>
          <p14:tracePt t="8016" x="4113213" y="3589338"/>
          <p14:tracePt t="8027" x="4160838" y="3554413"/>
          <p14:tracePt t="8031" x="4195763" y="3517900"/>
          <p14:tracePt t="8044" x="4232275" y="3494088"/>
          <p14:tracePt t="8049" x="4292600" y="3459163"/>
          <p14:tracePt t="8060" x="4340225" y="3435350"/>
          <p14:tracePt t="8063" x="4398963" y="3422650"/>
          <p14:tracePt t="8077" x="4446588" y="3411538"/>
          <p14:tracePt t="8077" x="4506913" y="3398838"/>
          <p14:tracePt t="8083" x="4565650" y="3398838"/>
          <p14:tracePt t="8093" x="4625975" y="3398838"/>
          <p14:tracePt t="8099" x="4684713" y="3398838"/>
          <p14:tracePt t="8110" x="4745038" y="3398838"/>
          <p14:tracePt t="8115" x="4803775" y="3398838"/>
          <p14:tracePt t="8127" x="4851400" y="3411538"/>
          <p14:tracePt t="8132" x="4900613" y="3435350"/>
          <p14:tracePt t="8143" x="4935538" y="3459163"/>
          <p14:tracePt t="8147" x="4983163" y="3494088"/>
          <p14:tracePt t="8160" x="5006975" y="3517900"/>
          <p14:tracePt t="8165" x="5043488" y="3554413"/>
          <p14:tracePt t="8177" x="5067300" y="3589338"/>
          <p14:tracePt t="8181" x="5091113" y="3625850"/>
          <p14:tracePt t="8194" x="5102225" y="3673475"/>
          <p14:tracePt t="8200" x="5126038" y="3709988"/>
          <p14:tracePt t="8210" x="5138738" y="3744913"/>
          <p14:tracePt t="8214" x="5138738" y="3792538"/>
          <p14:tracePt t="8227" x="5138738" y="3829050"/>
          <p14:tracePt t="8228" x="5138738" y="3876675"/>
          <p14:tracePt t="8234" x="5138738" y="3924300"/>
          <p14:tracePt t="8243" x="5138738" y="3971925"/>
          <p14:tracePt t="8249" x="5126038" y="4019550"/>
          <p14:tracePt t="8260" x="5114925" y="4078288"/>
          <p14:tracePt t="8266" x="5091113" y="4127500"/>
          <p14:tracePt t="8277" x="5054600" y="4175125"/>
          <p14:tracePt t="8282" x="5019675" y="4222750"/>
          <p14:tracePt t="8293" x="4995863" y="4270375"/>
          <p14:tracePt t="8297" x="4959350" y="4305300"/>
          <p14:tracePt t="8310" x="4924425" y="4329113"/>
          <p14:tracePt t="8315" x="4911725" y="4341813"/>
          <p14:tracePt t="8327" x="4887913" y="4365625"/>
          <p14:tracePt t="8331" x="4840288" y="4400550"/>
          <p14:tracePt t="8344" x="4816475" y="4413250"/>
          <p14:tracePt t="8350" x="4792663" y="4424363"/>
          <p14:tracePt t="8360" x="4745038" y="4437063"/>
          <p14:tracePt t="8362" x="4721225" y="4437063"/>
          <p14:tracePt t="8368" x="4684713" y="4437063"/>
          <p14:tracePt t="8378" x="4649788" y="4437063"/>
          <p14:tracePt t="8384" x="4613275" y="4437063"/>
          <p14:tracePt t="8393" x="4578350" y="4437063"/>
          <p14:tracePt t="8400" x="4554538" y="4437063"/>
          <p14:tracePt t="8410" x="4518025" y="4413250"/>
          <p14:tracePt t="8416" x="4483100" y="4389438"/>
          <p14:tracePt t="8427" x="4446588" y="4352925"/>
          <p14:tracePt t="8432" x="4411663" y="4305300"/>
          <p14:tracePt t="8443" x="4375150" y="4270375"/>
          <p14:tracePt t="8448" x="4340225" y="4222750"/>
          <p14:tracePt t="8460" x="4303713" y="4175125"/>
          <p14:tracePt t="8464" x="4292600" y="4138613"/>
          <p14:tracePt t="8477" x="4268788" y="4090988"/>
          <p14:tracePt t="8481" x="4256088" y="4078288"/>
          <p14:tracePt t="8494" x="4243388" y="4043363"/>
          <p14:tracePt t="8499" x="4232275" y="3971925"/>
          <p14:tracePt t="8511" x="4232275" y="3935413"/>
          <p14:tracePt t="8515" x="4232275" y="3911600"/>
          <p14:tracePt t="8527" x="4232275" y="3863975"/>
          <p14:tracePt t="8531" x="4232275" y="3816350"/>
          <p14:tracePt t="8544" x="4243388" y="3781425"/>
          <p14:tracePt t="8545" x="4268788" y="3733800"/>
          <p14:tracePt t="8551" x="4303713" y="3697288"/>
          <p14:tracePt t="8560" x="4340225" y="3649663"/>
          <p14:tracePt t="8566" x="4387850" y="3602038"/>
          <p14:tracePt t="8577" x="4422775" y="3565525"/>
          <p14:tracePt t="8582" x="4470400" y="3530600"/>
          <p14:tracePt t="8594" x="4506913" y="3494088"/>
          <p14:tracePt t="8599" x="4554538" y="3459163"/>
          <p14:tracePt t="8610" x="4602163" y="3446463"/>
          <p14:tracePt t="8614" x="4637088" y="3422650"/>
          <p14:tracePt t="8627" x="4660900" y="3411538"/>
          <p14:tracePt t="8631" x="4721225" y="3398838"/>
          <p14:tracePt t="8644" x="4756150" y="3398838"/>
          <p14:tracePt t="8648" x="4779963" y="3398838"/>
          <p14:tracePt t="8661" x="4816475" y="3398838"/>
          <p14:tracePt t="8664" x="4851400" y="3398838"/>
          <p14:tracePt t="8677" x="4887913" y="3411538"/>
          <p14:tracePt t="8682" x="4911725" y="3422650"/>
          <p14:tracePt t="8693" x="4935538" y="3459163"/>
          <p14:tracePt t="8694" x="4959350" y="3482975"/>
          <p14:tracePt t="8701" x="4983163" y="3517900"/>
          <p14:tracePt t="8710" x="4995863" y="3554413"/>
          <p14:tracePt t="8716" x="5019675" y="3602038"/>
          <p14:tracePt t="8726" x="5030788" y="3649663"/>
          <p14:tracePt t="8732" x="5043488" y="3697288"/>
          <p14:tracePt t="8743" x="5054600" y="3768725"/>
          <p14:tracePt t="8748" x="5054600" y="3816350"/>
          <p14:tracePt t="8760" x="5067300" y="3863975"/>
          <p14:tracePt t="8764" x="5067300" y="3924300"/>
          <p14:tracePt t="8777" x="5067300" y="3971925"/>
          <p14:tracePt t="8781" x="5067300" y="4019550"/>
          <p14:tracePt t="8794" x="5067300" y="4078288"/>
          <p14:tracePt t="8798" x="5067300" y="4127500"/>
          <p14:tracePt t="8810" x="5054600" y="4162425"/>
          <p14:tracePt t="8815" x="5043488" y="4186238"/>
          <p14:tracePt t="8827" x="5030788" y="4222750"/>
          <p14:tracePt t="8831" x="5019675" y="4257675"/>
          <p14:tracePt t="8844" x="5006975" y="4294188"/>
          <p14:tracePt t="8847" x="4995863" y="4305300"/>
          <p14:tracePt t="8860" x="4983163" y="4329113"/>
          <p14:tracePt t="8861" x="4972050" y="4352925"/>
          <p14:tracePt t="8866" x="4959350" y="4365625"/>
          <p14:tracePt t="8882" x="4948238" y="4376738"/>
          <p14:tracePt t="8893" x="4935538" y="4376738"/>
          <p14:tracePt t="8899" x="4935538" y="4389438"/>
          <p14:tracePt t="8931" x="4924425" y="4389438"/>
          <p14:tracePt t="8955" x="4924425" y="4400550"/>
          <p14:tracePt t="9010" x="4911725" y="4400550"/>
          <p14:tracePt t="9431" x="4900613" y="4400550"/>
          <p14:tracePt t="9445" x="4887913" y="4400550"/>
          <p14:tracePt t="9461" x="4875213" y="4400550"/>
          <p14:tracePt t="9469" x="4864100" y="4400550"/>
          <p14:tracePt t="9477" x="4851400" y="4400550"/>
          <p14:tracePt t="9484" x="4851400" y="4389438"/>
          <p14:tracePt t="9492" x="4840288" y="4389438"/>
          <p14:tracePt t="9500" x="4827588" y="4389438"/>
          <p14:tracePt t="9507" x="4827588" y="4376738"/>
          <p14:tracePt t="9516" x="4816475" y="4376738"/>
          <p14:tracePt t="9524" x="4803775" y="4365625"/>
          <p14:tracePt t="9531" x="4803775" y="4352925"/>
          <p14:tracePt t="9539" x="4792663" y="4352925"/>
          <p14:tracePt t="9547" x="4792663" y="4341813"/>
          <p14:tracePt t="9555" x="4779963" y="4329113"/>
          <p14:tracePt t="9563" x="4779963" y="4318000"/>
          <p14:tracePt t="9571" x="4779963" y="4305300"/>
          <p14:tracePt t="9579" x="4768850" y="4305300"/>
          <p14:tracePt t="9587" x="4768850" y="4294188"/>
          <p14:tracePt t="9603" x="4768850" y="4281488"/>
          <p14:tracePt t="9619" x="4768850" y="4270375"/>
          <p14:tracePt t="9634" x="4768850" y="4257675"/>
          <p14:tracePt t="9650" x="4768850" y="4246563"/>
          <p14:tracePt t="9658" x="4779963" y="4246563"/>
          <p14:tracePt t="9674" x="4792663" y="4233863"/>
          <p14:tracePt t="9690" x="4803775" y="4233863"/>
          <p14:tracePt t="9698" x="4803775" y="4222750"/>
          <p14:tracePt t="9714" x="4816475" y="4222750"/>
          <p14:tracePt t="9746" x="4827588" y="4222750"/>
          <p14:tracePt t="9770" x="4827588" y="4233863"/>
          <p14:tracePt t="9779" x="4840288" y="4246563"/>
          <p14:tracePt t="9785" x="4840288" y="4257675"/>
          <p14:tracePt t="9794" x="4840288" y="4294188"/>
          <p14:tracePt t="9801" x="4840288" y="4318000"/>
          <p14:tracePt t="9808" x="4840288" y="4341813"/>
          <p14:tracePt t="9816" x="4827588" y="4352925"/>
          <p14:tracePt t="9824" x="4803775" y="4400550"/>
          <p14:tracePt t="9832" x="4792663" y="4400550"/>
          <p14:tracePt t="9840" x="4768850" y="4437063"/>
          <p14:tracePt t="9848" x="4756150" y="4448175"/>
          <p14:tracePt t="9856" x="4732338" y="4460875"/>
          <p14:tracePt t="9864" x="4708525" y="4471988"/>
          <p14:tracePt t="9871" x="4684713" y="4484688"/>
          <p14:tracePt t="9879" x="4673600" y="4484688"/>
          <p14:tracePt t="9887" x="4649788" y="4484688"/>
          <p14:tracePt t="9895" x="4625975" y="4484688"/>
          <p14:tracePt t="9903" x="4613275" y="4484688"/>
          <p14:tracePt t="9911" x="4602163" y="4484688"/>
          <p14:tracePt t="9919" x="4589463" y="4484688"/>
          <p14:tracePt t="9928" x="4578350" y="4471988"/>
          <p14:tracePt t="9935" x="4565650" y="4460875"/>
          <p14:tracePt t="9945" x="4554538" y="4448175"/>
          <p14:tracePt t="9951" x="4554538" y="4424363"/>
          <p14:tracePt t="9960" x="4554538" y="4413250"/>
          <p14:tracePt t="9966" x="4541838" y="4400550"/>
          <p14:tracePt t="9977" x="4541838" y="4376738"/>
          <p14:tracePt t="9982" x="4541838" y="4365625"/>
          <p14:tracePt t="9993" x="4541838" y="4341813"/>
          <p14:tracePt t="10007" x="4541838" y="4329113"/>
          <p14:tracePt t="10015" x="4565650" y="4305300"/>
          <p14:tracePt t="10022" x="4578350" y="4294188"/>
          <p14:tracePt t="10030" x="4589463" y="4294188"/>
          <p14:tracePt t="10038" x="4613275" y="4281488"/>
          <p14:tracePt t="10046" x="4637088" y="4281488"/>
          <p14:tracePt t="10053" x="4649788" y="4281488"/>
          <p14:tracePt t="10062" x="4673600" y="4281488"/>
          <p14:tracePt t="10069" x="4697413" y="4281488"/>
          <p14:tracePt t="10078" x="4721225" y="4281488"/>
          <p14:tracePt t="10085" x="4732338" y="4294188"/>
          <p14:tracePt t="10095" x="4756150" y="4318000"/>
          <p14:tracePt t="10101" x="4768850" y="4329113"/>
          <p14:tracePt t="10110" x="4779963" y="4352925"/>
          <p14:tracePt t="10117" x="4779963" y="4376738"/>
          <p14:tracePt t="10126" x="4792663" y="4400550"/>
          <p14:tracePt t="10133" x="4792663" y="4413250"/>
          <p14:tracePt t="10143" x="4792663" y="4437063"/>
          <p14:tracePt t="10149" x="4792663" y="4460875"/>
          <p14:tracePt t="10165" x="4792663" y="4471988"/>
          <p14:tracePt t="10177" x="4792663" y="4484688"/>
          <p14:tracePt t="10182" x="4779963" y="4495800"/>
          <p14:tracePt t="10194" x="4768850" y="4508500"/>
          <p14:tracePt t="10199" x="4745038" y="4508500"/>
          <p14:tracePt t="10210" x="4732338" y="4508500"/>
          <p14:tracePt t="10214" x="4708525" y="4519613"/>
          <p14:tracePt t="10227" x="4697413" y="4519613"/>
          <p14:tracePt t="10230" x="4673600" y="4519613"/>
          <p14:tracePt t="10244" x="4660900" y="4519613"/>
          <p14:tracePt t="10246" x="4649788" y="4519613"/>
          <p14:tracePt t="10252" x="4625975" y="4508500"/>
          <p14:tracePt t="10261" x="4613275" y="4495800"/>
          <p14:tracePt t="10267" x="4613275" y="4484688"/>
          <p14:tracePt t="10277" x="4602163" y="4484688"/>
          <p14:tracePt t="10283" x="4602163" y="4471988"/>
          <p14:tracePt t="10293" x="4589463" y="4460875"/>
          <p14:tracePt t="10300" x="4589463" y="4437063"/>
          <p14:tracePt t="10310" x="4589463" y="4424363"/>
          <p14:tracePt t="10315" x="4589463" y="4413250"/>
          <p14:tracePt t="10327" x="4589463" y="4389438"/>
          <p14:tracePt t="10332" x="4589463" y="4376738"/>
          <p14:tracePt t="10343" x="4589463" y="4352925"/>
          <p14:tracePt t="10348" x="4602163" y="4341813"/>
          <p14:tracePt t="10361" x="4613275" y="4329113"/>
          <p14:tracePt t="10366" x="4625975" y="4318000"/>
          <p14:tracePt t="10377" x="4637088" y="4318000"/>
          <p14:tracePt t="10381" x="4660900" y="4305300"/>
          <p14:tracePt t="10394" x="4673600" y="4305300"/>
          <p14:tracePt t="10396" x="4684713" y="4305300"/>
          <p14:tracePt t="10402" x="4697413" y="4305300"/>
          <p14:tracePt t="10411" x="4708525" y="4305300"/>
          <p14:tracePt t="10418" x="4721225" y="4305300"/>
          <p14:tracePt t="10426" x="4732338" y="4305300"/>
          <p14:tracePt t="10434" x="4745038" y="4318000"/>
          <p14:tracePt t="10443" x="4745038" y="4329113"/>
          <p14:tracePt t="10449" x="4756150" y="4341813"/>
          <p14:tracePt t="10460" x="4756150" y="4352925"/>
          <p14:tracePt t="10466" x="4768850" y="4365625"/>
          <p14:tracePt t="10477" x="4768850" y="4389438"/>
          <p14:tracePt t="10482" x="4768850" y="4400550"/>
          <p14:tracePt t="10498" x="4768850" y="4413250"/>
          <p14:tracePt t="10511" x="4768850" y="4424363"/>
          <p14:tracePt t="10515" x="4768850" y="4437063"/>
          <p14:tracePt t="10527" x="4768850" y="4448175"/>
          <p14:tracePt t="10544" x="4756150" y="4460875"/>
          <p14:tracePt t="10549" x="4745038" y="4460875"/>
          <p14:tracePt t="10564" x="4732338" y="4471988"/>
          <p14:tracePt t="10577" x="4721225" y="4471988"/>
          <p14:tracePt t="10580" x="4708525" y="4471988"/>
          <p14:tracePt t="10594" x="4697413" y="4471988"/>
          <p14:tracePt t="10595" x="4684713" y="4471988"/>
          <p14:tracePt t="10600" x="4673600" y="4471988"/>
          <p14:tracePt t="10610" x="4660900" y="4471988"/>
          <p14:tracePt t="10624" x="4649788" y="4460875"/>
          <p14:tracePt t="10632" x="4637088" y="4460875"/>
          <p14:tracePt t="10639" x="4637088" y="4448175"/>
          <p14:tracePt t="10647" x="4625975" y="4448175"/>
          <p14:tracePt t="10655" x="4625975" y="4437063"/>
          <p14:tracePt t="10672" x="4613275" y="4424363"/>
          <p14:tracePt t="10688" x="4613275" y="4413250"/>
          <p14:tracePt t="10703" x="4613275" y="4400550"/>
          <p14:tracePt t="10735" x="4613275" y="4389438"/>
          <p14:tracePt t="10775" x="4613275" y="4376738"/>
          <p14:tracePt t="10791" x="4625975" y="4376738"/>
          <p14:tracePt t="10806" x="4637088" y="4376738"/>
          <p14:tracePt t="10822" x="4649788" y="4376738"/>
          <p14:tracePt t="10838" x="4660900" y="4376738"/>
          <p14:tracePt t="10870" x="4673600" y="4376738"/>
          <p14:tracePt t="10893" x="4673600" y="4389438"/>
          <p14:tracePt t="10917" x="4673600" y="4400550"/>
          <p14:tracePt t="10924" x="4660900" y="4400550"/>
          <p14:tracePt t="10932" x="4649788" y="4400550"/>
          <p14:tracePt t="10941" x="4637088" y="4413250"/>
          <p14:tracePt t="10949" x="4625975" y="4413250"/>
          <p14:tracePt t="10956" x="4613275" y="4413250"/>
          <p14:tracePt t="10964" x="4602163" y="4413250"/>
          <p14:tracePt t="10972" x="4589463" y="4413250"/>
          <p14:tracePt t="10980" x="4578350" y="4413250"/>
          <p14:tracePt t="10988" x="4565650" y="4413250"/>
          <p14:tracePt t="10995" x="4554538" y="4413250"/>
          <p14:tracePt t="11012" x="4541838" y="4400550"/>
          <p14:tracePt t="11020" x="4541838" y="4389438"/>
          <p14:tracePt t="11035" x="4541838" y="4376738"/>
          <p14:tracePt t="11061" x="4541838" y="4365625"/>
          <p14:tracePt t="11067" x="4541838" y="4352925"/>
          <p14:tracePt t="11083" x="4554538" y="4341813"/>
          <p14:tracePt t="11090" x="4565650" y="4341813"/>
          <p14:tracePt t="11098" x="4578350" y="4341813"/>
          <p14:tracePt t="11106" x="4589463" y="4341813"/>
          <p14:tracePt t="11114" x="4602163" y="4341813"/>
          <p14:tracePt t="11122" x="4613275" y="4341813"/>
          <p14:tracePt t="11130" x="4637088" y="4341813"/>
          <p14:tracePt t="11147" x="4649788" y="4352925"/>
          <p14:tracePt t="11154" x="4660900" y="4365625"/>
          <p14:tracePt t="11161" x="4673600" y="4376738"/>
          <p14:tracePt t="11169" x="4673600" y="4389438"/>
          <p14:tracePt t="11177" x="4673600" y="4400550"/>
          <p14:tracePt t="11185" x="4684713" y="4400550"/>
          <p14:tracePt t="11194" x="4684713" y="4413250"/>
          <p14:tracePt t="11201" x="4684713" y="4424363"/>
          <p14:tracePt t="11209" x="4684713" y="4437063"/>
          <p14:tracePt t="11225" x="4684713" y="4448175"/>
          <p14:tracePt t="11241" x="4673600" y="4460875"/>
          <p14:tracePt t="11249" x="4660900" y="4460875"/>
          <p14:tracePt t="11256" x="4649788" y="4460875"/>
          <p14:tracePt t="11264" x="4637088" y="4460875"/>
          <p14:tracePt t="11272" x="4625975" y="4460875"/>
          <p14:tracePt t="11280" x="4613275" y="4460875"/>
          <p14:tracePt t="11288" x="4602163" y="4460875"/>
          <p14:tracePt t="11296" x="4589463" y="4460875"/>
          <p14:tracePt t="11304" x="4578350" y="4448175"/>
          <p14:tracePt t="11312" x="4565650" y="4437063"/>
          <p14:tracePt t="11320" x="4554538" y="4424363"/>
          <p14:tracePt t="11328" x="4541838" y="4413250"/>
          <p14:tracePt t="11335" x="4530725" y="4400550"/>
          <p14:tracePt t="11344" x="4530725" y="4389438"/>
          <p14:tracePt t="11351" x="4530725" y="4376738"/>
          <p14:tracePt t="11360" x="4518025" y="4365625"/>
          <p14:tracePt t="11377" x="4518025" y="4352925"/>
          <p14:tracePt t="11385" x="4518025" y="4341813"/>
          <p14:tracePt t="11391" x="4518025" y="4329113"/>
          <p14:tracePt t="11407" x="4530725" y="4318000"/>
          <p14:tracePt t="11415" x="4541838" y="4318000"/>
          <p14:tracePt t="11423" x="4554538" y="4318000"/>
          <p14:tracePt t="11431" x="4565650" y="4305300"/>
          <p14:tracePt t="11446" x="4578350" y="4305300"/>
          <p14:tracePt t="11455" x="4602163" y="4305300"/>
          <p14:tracePt t="11462" x="4613275" y="4305300"/>
          <p14:tracePt t="11479" x="4625975" y="4305300"/>
          <p14:tracePt t="11486" x="4637088" y="4318000"/>
          <p14:tracePt t="11494" x="4637088" y="4329113"/>
          <p14:tracePt t="11502" x="4649788" y="4341813"/>
          <p14:tracePt t="11509" x="4649788" y="4352925"/>
          <p14:tracePt t="11518" x="4649788" y="4365625"/>
          <p14:tracePt t="11525" x="4660900" y="4376738"/>
          <p14:tracePt t="11534" x="4660900" y="4389438"/>
          <p14:tracePt t="11541" x="4660900" y="4400550"/>
          <p14:tracePt t="11550" x="4660900" y="4413250"/>
          <p14:tracePt t="11557" x="4660900" y="4424363"/>
          <p14:tracePt t="11565" x="4660900" y="4437063"/>
          <p14:tracePt t="11573" x="4660900" y="4448175"/>
          <p14:tracePt t="11589" x="4660900" y="4460875"/>
          <p14:tracePt t="11605" x="4660900" y="4471988"/>
          <p14:tracePt t="11629" x="4660900" y="4484688"/>
          <p14:tracePt t="11661" x="4649788" y="4484688"/>
          <p14:tracePt t="12096" x="4660900" y="4484688"/>
          <p14:tracePt t="12112" x="4673600" y="4484688"/>
          <p14:tracePt t="12119" x="4684713" y="4484688"/>
          <p14:tracePt t="12136" x="4697413" y="4484688"/>
          <p14:tracePt t="12159" x="4708525" y="4484688"/>
          <p14:tracePt t="12191" x="4721225" y="4484688"/>
          <p14:tracePt t="12460" x="4732338" y="4484688"/>
          <p14:tracePt t="12468" x="4745038" y="4484688"/>
          <p14:tracePt t="12475" x="4756150" y="4484688"/>
          <p14:tracePt t="12484" x="4768850" y="4484688"/>
          <p14:tracePt t="12491" x="4779963" y="4484688"/>
          <p14:tracePt t="12499" x="4803775" y="4484688"/>
          <p14:tracePt t="12507" x="4816475" y="4484688"/>
          <p14:tracePt t="12514" x="4840288" y="4484688"/>
          <p14:tracePt t="12523" x="4864100" y="4484688"/>
          <p14:tracePt t="12530" x="4887913" y="4484688"/>
          <p14:tracePt t="12538" x="4911725" y="4484688"/>
          <p14:tracePt t="12546" x="4935538" y="4484688"/>
          <p14:tracePt t="12554" x="4959350" y="4484688"/>
          <p14:tracePt t="12562" x="4972050" y="4484688"/>
          <p14:tracePt t="12570" x="4983163" y="4484688"/>
          <p14:tracePt t="12578" x="5006975" y="4484688"/>
          <p14:tracePt t="12586" x="5019675" y="4484688"/>
          <p14:tracePt t="12603" x="5030788" y="4484688"/>
          <p14:tracePt t="12610" x="5043488" y="4484688"/>
          <p14:tracePt t="12730" x="5030788" y="4484688"/>
          <p14:tracePt t="12738" x="5019675" y="4484688"/>
          <p14:tracePt t="12745" x="5006975" y="4484688"/>
          <p14:tracePt t="12752" x="4995863" y="4484688"/>
          <p14:tracePt t="12760" x="4983163" y="4484688"/>
          <p14:tracePt t="12768" x="4972050" y="4484688"/>
          <p14:tracePt t="12776" x="4959350" y="4484688"/>
          <p14:tracePt t="12784" x="4935538" y="4484688"/>
          <p14:tracePt t="12792" x="4924425" y="4471988"/>
          <p14:tracePt t="12801" x="4911725" y="4471988"/>
          <p14:tracePt t="12807" x="4887913" y="4471988"/>
          <p14:tracePt t="12816" x="4875213" y="4460875"/>
          <p14:tracePt t="12824" x="4851400" y="4460875"/>
          <p14:tracePt t="12833" x="4840288" y="4460875"/>
          <p14:tracePt t="12839" x="4827588" y="4460875"/>
          <p14:tracePt t="12850" x="4816475" y="4448175"/>
          <p14:tracePt t="12856" x="4803775" y="4448175"/>
          <p14:tracePt t="12867" x="4792663" y="4448175"/>
          <p14:tracePt t="12888" x="4779963" y="4437063"/>
          <p14:tracePt t="12903" x="4768850" y="4437063"/>
          <p14:tracePt t="12935" x="4756150" y="4437063"/>
          <p14:tracePt t="13070" x="4756150" y="4424363"/>
          <p14:tracePt t="13077" x="4768850" y="4424363"/>
          <p14:tracePt t="13084" x="4779963" y="4424363"/>
          <p14:tracePt t="13092" x="4792663" y="4424363"/>
          <p14:tracePt t="13101" x="4803775" y="4424363"/>
          <p14:tracePt t="13108" x="4840288" y="4424363"/>
          <p14:tracePt t="13117" x="4864100" y="4424363"/>
          <p14:tracePt t="13124" x="4900613" y="4424363"/>
          <p14:tracePt t="13132" x="4935538" y="4424363"/>
          <p14:tracePt t="13140" x="4983163" y="4424363"/>
          <p14:tracePt t="13147" x="5030788" y="4424363"/>
          <p14:tracePt t="13156" x="5091113" y="4424363"/>
          <p14:tracePt t="13163" x="5162550" y="4424363"/>
          <p14:tracePt t="13172" x="5233988" y="4424363"/>
          <p14:tracePt t="13179" x="5305425" y="4424363"/>
          <p14:tracePt t="13187" x="5387975" y="4424363"/>
          <p14:tracePt t="13195" x="5459413" y="4424363"/>
          <p14:tracePt t="13203" x="5532438" y="4413250"/>
          <p14:tracePt t="13211" x="5603875" y="4413250"/>
          <p14:tracePt t="13219" x="5662613" y="4413250"/>
          <p14:tracePt t="13227" x="5710238" y="4413250"/>
          <p14:tracePt t="13235" x="5734050" y="4400550"/>
          <p14:tracePt t="13242" x="5781675" y="4400550"/>
          <p14:tracePt t="13251" x="5818188" y="4400550"/>
          <p14:tracePt t="13259" x="5842000" y="4389438"/>
          <p14:tracePt t="13268" x="5876925" y="4389438"/>
          <p14:tracePt t="13274" x="5900738" y="4389438"/>
          <p14:tracePt t="13283" x="5924550" y="4389438"/>
          <p14:tracePt t="13290" x="5948363" y="4389438"/>
          <p14:tracePt t="13300" x="5961063" y="4389438"/>
          <p14:tracePt t="13306" x="5984875" y="4389438"/>
          <p14:tracePt t="13316" x="6008688" y="4389438"/>
          <p14:tracePt t="13322" x="6019800" y="4389438"/>
          <p14:tracePt t="13334" x="6032500" y="4389438"/>
          <p14:tracePt t="13339" x="6056313" y="4389438"/>
          <p14:tracePt t="13350" x="6067425" y="4389438"/>
          <p14:tracePt t="13354" x="6080125" y="4389438"/>
          <p14:tracePt t="13367" x="6091238" y="4389438"/>
          <p14:tracePt t="13371" x="6103938" y="4389438"/>
          <p14:tracePt t="13387" x="6116638" y="4389438"/>
          <p14:tracePt t="13400" x="6127750" y="4389438"/>
          <p14:tracePt t="13404" x="6140450" y="4389438"/>
          <p14:tracePt t="13417" x="6151563" y="4389438"/>
          <p14:tracePt t="13421" x="6164263" y="4389438"/>
          <p14:tracePt t="13425" x="6175375" y="4389438"/>
          <p14:tracePt t="13434" x="6188075" y="4400550"/>
          <p14:tracePt t="13440" x="6199188" y="4400550"/>
          <p14:tracePt t="13450" x="6223000" y="4400550"/>
          <p14:tracePt t="13456" x="6235700" y="4413250"/>
          <p14:tracePt t="13467" x="6246813" y="4413250"/>
          <p14:tracePt t="13472" x="6259513" y="4413250"/>
          <p14:tracePt t="13483" x="6283325" y="4424363"/>
          <p14:tracePt t="13489" x="6307138" y="4424363"/>
          <p14:tracePt t="13500" x="6330950" y="4424363"/>
          <p14:tracePt t="13505" x="6354763" y="4437063"/>
          <p14:tracePt t="13517" x="6378575" y="4437063"/>
          <p14:tracePt t="13520" x="6389688" y="4448175"/>
          <p14:tracePt t="13533" x="6413500" y="4448175"/>
          <p14:tracePt t="13537" x="6450013" y="4448175"/>
          <p14:tracePt t="13551" x="6461125" y="4460875"/>
          <p14:tracePt t="13552" x="6484938" y="4460875"/>
          <p14:tracePt t="13559" x="6497638" y="4460875"/>
          <p14:tracePt t="13568" x="6521450" y="4460875"/>
          <p14:tracePt t="13575" x="6532563" y="44608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0577C4AD-EA14-A74A-B378-EE69DA294B8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bwMode="auto">
          <a:xfrm>
            <a:off x="1327177" y="1274235"/>
            <a:ext cx="6489647" cy="4309530"/>
          </a:xfrm>
          <a:prstGeom prst="roundRect">
            <a:avLst>
              <a:gd name="adj" fmla="val 4167"/>
            </a:avLst>
          </a:prstGeom>
          <a:solidFill>
            <a:srgbClr val="FFFFFF"/>
          </a:solidFill>
          <a:ln w="25400" cap="sq">
            <a:solidFill>
              <a:srgbClr val="FF8400"/>
            </a:solidFill>
            <a:miter lim="800000"/>
          </a:ln>
          <a:effectLst/>
        </p:spPr>
      </p:pic>
      <p:sp>
        <p:nvSpPr>
          <p:cNvPr id="25603" name="Text Box 2">
            <a:extLst>
              <a:ext uri="{FF2B5EF4-FFF2-40B4-BE49-F238E27FC236}">
                <a16:creationId xmlns:a16="http://schemas.microsoft.com/office/drawing/2014/main" id="{BD655F54-5054-DE42-9F48-25C8F6F326D9}"/>
              </a:ext>
            </a:extLst>
          </p:cNvPr>
          <p:cNvSpPr txBox="1">
            <a:spLocks noChangeArrowheads="1"/>
          </p:cNvSpPr>
          <p:nvPr/>
        </p:nvSpPr>
        <p:spPr bwMode="auto">
          <a:xfrm>
            <a:off x="3100388" y="6116638"/>
            <a:ext cx="3262312"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500">
                <a:solidFill>
                  <a:schemeClr val="tx1"/>
                </a:solidFill>
                <a:latin typeface="BPreplay" panose="02000503000000020004" pitchFamily="2" charset="0"/>
                <a:ea typeface="ＭＳ Ｐゴシック" panose="020B0600070205080204" pitchFamily="34" charset="-128"/>
              </a:rPr>
              <a:t>Photo courtesy of Ben Sutherland(@flickr.com) - - granted under creative commons licence - attribution</a:t>
            </a:r>
          </a:p>
        </p:txBody>
      </p:sp>
      <p:sp>
        <p:nvSpPr>
          <p:cNvPr id="25604" name="Title 7">
            <a:extLst>
              <a:ext uri="{FF2B5EF4-FFF2-40B4-BE49-F238E27FC236}">
                <a16:creationId xmlns:a16="http://schemas.microsoft.com/office/drawing/2014/main" id="{9A066330-3E82-E741-B912-67CD85086EE2}"/>
              </a:ext>
            </a:extLst>
          </p:cNvPr>
          <p:cNvSpPr>
            <a:spLocks/>
          </p:cNvSpPr>
          <p:nvPr/>
        </p:nvSpPr>
        <p:spPr bwMode="auto">
          <a:xfrm>
            <a:off x="925513" y="649288"/>
            <a:ext cx="7462837" cy="4968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defRPr/>
            </a:pPr>
            <a:r>
              <a:rPr lang="en-GB" altLang="en-US" dirty="0">
                <a:latin typeface="Comic Sans MS" panose="030F0902030302020204" pitchFamily="66" charset="0"/>
              </a:rPr>
              <a:t>This is a drawing of St Pauls Cathedral (pre 1666)</a:t>
            </a:r>
          </a:p>
        </p:txBody>
      </p:sp>
      <p:pic>
        <p:nvPicPr>
          <p:cNvPr id="2" name="Audio 1">
            <a:hlinkClick r:id="" action="ppaction://media"/>
            <a:extLst>
              <a:ext uri="{FF2B5EF4-FFF2-40B4-BE49-F238E27FC236}">
                <a16:creationId xmlns:a16="http://schemas.microsoft.com/office/drawing/2014/main" id="{335DCCD7-2768-7E43-A9E3-C7C87E235EB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69570137"/>
      </p:ext>
    </p:extLst>
  </p:cSld>
  <p:clrMapOvr>
    <a:masterClrMapping/>
  </p:clrMapOvr>
  <mc:AlternateContent xmlns:mc="http://schemas.openxmlformats.org/markup-compatibility/2006" xmlns:p14="http://schemas.microsoft.com/office/powerpoint/2010/main">
    <mc:Choice Requires="p14">
      <p:transition spd="slow" p14:dur="2000" advTm="11263"/>
    </mc:Choice>
    <mc:Fallback xmlns="">
      <p:transition spd="slow" advTm="112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2391" x="6545263" y="4460875"/>
          <p14:tracePt t="2398" x="6556375" y="4484688"/>
          <p14:tracePt t="2406" x="6569075" y="4495800"/>
          <p14:tracePt t="2413" x="6592888" y="4508500"/>
          <p14:tracePt t="2421" x="6604000" y="4519613"/>
          <p14:tracePt t="2429" x="6616700" y="4543425"/>
          <p14:tracePt t="2436" x="6627813" y="4556125"/>
          <p14:tracePt t="2445" x="6640513" y="4567238"/>
          <p14:tracePt t="2452" x="6651625" y="4579938"/>
          <p14:tracePt t="2460" x="6651625" y="4592638"/>
          <p14:tracePt t="2468" x="6664325" y="4603750"/>
          <p14:tracePt t="2477" x="6675438" y="4616450"/>
          <p14:tracePt t="2492" x="6688138" y="4627563"/>
          <p14:tracePt t="2500" x="6688138" y="4640263"/>
          <p14:tracePt t="2508" x="6699250" y="4640263"/>
          <p14:tracePt t="2516" x="6699250" y="4651375"/>
          <p14:tracePt t="2524" x="6711950" y="4664075"/>
          <p14:tracePt t="2540" x="6724650" y="4675188"/>
          <p14:tracePt t="2548" x="6724650" y="4687888"/>
          <p14:tracePt t="2556" x="6735763" y="4687888"/>
          <p14:tracePt t="2563" x="6748463" y="4699000"/>
          <p14:tracePt t="2572" x="6759575" y="4711700"/>
          <p14:tracePt t="2579" x="6772275" y="4722813"/>
          <p14:tracePt t="2596" x="6783388" y="4735513"/>
          <p14:tracePt t="2603" x="6796088" y="4746625"/>
          <p14:tracePt t="2619" x="6807200" y="4759325"/>
          <p14:tracePt t="2635" x="6807200" y="4770438"/>
          <p14:tracePt t="2651" x="6819900" y="4770438"/>
          <p14:tracePt t="2658" x="6819900" y="4783138"/>
          <p14:tracePt t="2691" x="6819900" y="4794250"/>
          <p14:tracePt t="2707" x="6807200" y="4794250"/>
          <p14:tracePt t="2714" x="6796088" y="4794250"/>
          <p14:tracePt t="5184" x="6807200" y="4794250"/>
          <p14:tracePt t="5192" x="6843713" y="4794250"/>
          <p14:tracePt t="5199" x="6867525" y="4794250"/>
          <p14:tracePt t="5206" x="6902450" y="4794250"/>
          <p14:tracePt t="5214" x="6915150" y="4806950"/>
          <p14:tracePt t="5223" x="6950075" y="4818063"/>
          <p14:tracePt t="5230" x="6973888" y="4830763"/>
          <p14:tracePt t="5239" x="7010400" y="4841875"/>
          <p14:tracePt t="5246" x="7034213" y="4854575"/>
          <p14:tracePt t="5254" x="7045325" y="4854575"/>
          <p14:tracePt t="5262" x="7058025" y="4865688"/>
          <p14:tracePt t="5270" x="7081838" y="4878388"/>
          <p14:tracePt t="5278" x="7092950" y="4889500"/>
          <p14:tracePt t="5294" x="7105650" y="4902200"/>
          <p14:tracePt t="5309" x="7116763" y="4902200"/>
          <p14:tracePt t="5317" x="7116763" y="4913313"/>
          <p14:tracePt t="7005" x="7129463" y="4913313"/>
          <p14:tracePt t="7012" x="7140575" y="4926013"/>
          <p14:tracePt t="7018" x="7153275" y="4937125"/>
          <p14:tracePt t="7027" x="7164388" y="4949825"/>
          <p14:tracePt t="7034" x="7177088" y="4960938"/>
          <p14:tracePt t="7043" x="7188200" y="4973638"/>
          <p14:tracePt t="7060" x="7188200" y="4984750"/>
          <p14:tracePt t="7066" x="7200900" y="4997450"/>
          <p14:tracePt t="7082" x="7212013" y="5008563"/>
          <p14:tracePt t="7090" x="7212013" y="5021263"/>
          <p14:tracePt t="7106" x="7224713" y="5033963"/>
          <p14:tracePt t="7122" x="7224713" y="5045075"/>
          <p14:tracePt t="7130" x="7235825" y="5045075"/>
          <p14:tracePt t="7145" x="7235825" y="5057775"/>
          <p14:tracePt t="7153" x="7235825" y="5068888"/>
          <p14:tracePt t="7161" x="7248525" y="5068888"/>
          <p14:tracePt t="7169" x="7248525" y="5081588"/>
          <p14:tracePt t="7177" x="7259638" y="5105400"/>
          <p14:tracePt t="7185" x="7259638" y="5116513"/>
          <p14:tracePt t="7193" x="7272338" y="5129213"/>
          <p14:tracePt t="7200" x="7283450" y="5140325"/>
          <p14:tracePt t="7209" x="7283450" y="5164138"/>
          <p14:tracePt t="7216" x="7296150" y="5187950"/>
          <p14:tracePt t="7224" x="7307263" y="5200650"/>
          <p14:tracePt t="7232" x="7319963" y="5224463"/>
          <p14:tracePt t="7240" x="7332663" y="5235575"/>
          <p14:tracePt t="7247" x="7332663" y="5248275"/>
          <p14:tracePt t="7256" x="7343775" y="5272088"/>
          <p14:tracePt t="7264" x="7343775" y="5283200"/>
          <p14:tracePt t="7272" x="7356475" y="5283200"/>
          <p14:tracePt t="7280" x="7356475" y="5295900"/>
          <p14:tracePt t="7288" x="7367588" y="5307013"/>
          <p14:tracePt t="7296" x="7367588" y="5319713"/>
          <p14:tracePt t="7312" x="7380288" y="5330825"/>
          <p14:tracePt t="7328" x="7380288" y="5343525"/>
          <p14:tracePt t="7343" x="7391400" y="5343525"/>
          <p14:tracePt t="7360" x="7391400" y="5354638"/>
          <p14:tracePt t="7416" x="7391400" y="53673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CB609CC5-8F39-E541-BEA7-8D277D895C6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bwMode="auto">
          <a:xfrm>
            <a:off x="755650" y="850464"/>
            <a:ext cx="4400700" cy="5157071"/>
          </a:xfrm>
          <a:prstGeom prst="roundRect">
            <a:avLst>
              <a:gd name="adj" fmla="val 4167"/>
            </a:avLst>
          </a:prstGeom>
          <a:solidFill>
            <a:srgbClr val="FFFFFF"/>
          </a:solidFill>
          <a:ln w="25400" cap="sq">
            <a:solidFill>
              <a:srgbClr val="FF8400"/>
            </a:solidFill>
            <a:miter lim="800000"/>
          </a:ln>
          <a:effectLst/>
        </p:spPr>
      </p:pic>
      <p:sp>
        <p:nvSpPr>
          <p:cNvPr id="26627" name="Text Box 2">
            <a:extLst>
              <a:ext uri="{FF2B5EF4-FFF2-40B4-BE49-F238E27FC236}">
                <a16:creationId xmlns:a16="http://schemas.microsoft.com/office/drawing/2014/main" id="{86B8A9D8-4B18-2C4D-9FE8-EF62FB5A977D}"/>
              </a:ext>
            </a:extLst>
          </p:cNvPr>
          <p:cNvSpPr txBox="1">
            <a:spLocks noChangeArrowheads="1"/>
          </p:cNvSpPr>
          <p:nvPr/>
        </p:nvSpPr>
        <p:spPr bwMode="auto">
          <a:xfrm>
            <a:off x="755650" y="6007100"/>
            <a:ext cx="4400550"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500">
                <a:solidFill>
                  <a:schemeClr val="tx1"/>
                </a:solidFill>
                <a:latin typeface="BPreplay" panose="02000503000000020004" pitchFamily="2" charset="0"/>
                <a:ea typeface="ＭＳ Ｐゴシック" panose="020B0600070205080204" pitchFamily="34" charset="-128"/>
              </a:rPr>
              <a:t>Photo courtesy of Robert Hoffstutter(@flickr.com) - - granted under creative commons licence - attribution</a:t>
            </a:r>
          </a:p>
        </p:txBody>
      </p:sp>
      <p:sp>
        <p:nvSpPr>
          <p:cNvPr id="26628" name="Title 7">
            <a:extLst>
              <a:ext uri="{FF2B5EF4-FFF2-40B4-BE49-F238E27FC236}">
                <a16:creationId xmlns:a16="http://schemas.microsoft.com/office/drawing/2014/main" id="{AA284000-CB81-3B41-AFF5-52A8F1B4A28A}"/>
              </a:ext>
            </a:extLst>
          </p:cNvPr>
          <p:cNvSpPr>
            <a:spLocks/>
          </p:cNvSpPr>
          <p:nvPr/>
        </p:nvSpPr>
        <p:spPr bwMode="auto">
          <a:xfrm>
            <a:off x="5218113" y="728663"/>
            <a:ext cx="3468687" cy="53625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defRPr/>
            </a:pPr>
            <a:r>
              <a:rPr lang="en-GB" altLang="en-US" dirty="0">
                <a:latin typeface="Comic Sans MS" panose="030F0902030302020204" pitchFamily="66" charset="0"/>
              </a:rPr>
              <a:t>This is a painting of</a:t>
            </a:r>
          </a:p>
          <a:p>
            <a:pPr eaLnBrk="1" hangingPunct="1">
              <a:spcBef>
                <a:spcPct val="0"/>
              </a:spcBef>
              <a:buFontTx/>
              <a:buNone/>
              <a:defRPr/>
            </a:pPr>
            <a:r>
              <a:rPr lang="en-GB" altLang="en-US" dirty="0">
                <a:latin typeface="Comic Sans MS" panose="030F0902030302020204" pitchFamily="66" charset="0"/>
              </a:rPr>
              <a:t>Samuel Pepys (1633 – 1703).</a:t>
            </a:r>
          </a:p>
          <a:p>
            <a:pPr eaLnBrk="1" hangingPunct="1">
              <a:spcBef>
                <a:spcPct val="0"/>
              </a:spcBef>
              <a:buFontTx/>
              <a:buNone/>
              <a:defRPr/>
            </a:pPr>
            <a:endParaRPr lang="en-GB" altLang="en-US" dirty="0">
              <a:latin typeface="Comic Sans MS" panose="030F0902030302020204" pitchFamily="66" charset="0"/>
            </a:endParaRPr>
          </a:p>
          <a:p>
            <a:pPr eaLnBrk="1" hangingPunct="1">
              <a:spcBef>
                <a:spcPct val="0"/>
              </a:spcBef>
              <a:buFontTx/>
              <a:buNone/>
              <a:defRPr/>
            </a:pPr>
            <a:r>
              <a:rPr lang="en-GB" altLang="en-US" dirty="0">
                <a:latin typeface="Comic Sans MS" panose="030F0902030302020204" pitchFamily="66" charset="0"/>
              </a:rPr>
              <a:t>He was a Member of Parliament and lived in London. He kept a very detailed diary from 1660 – 1669 and this diary became one of the most important sources of information about London during this time in history.</a:t>
            </a:r>
          </a:p>
        </p:txBody>
      </p:sp>
      <p:pic>
        <p:nvPicPr>
          <p:cNvPr id="2" name="Audio 1">
            <a:hlinkClick r:id="" action="ppaction://media"/>
            <a:extLst>
              <a:ext uri="{FF2B5EF4-FFF2-40B4-BE49-F238E27FC236}">
                <a16:creationId xmlns:a16="http://schemas.microsoft.com/office/drawing/2014/main" id="{31AE86BE-5709-884D-9E94-F2DFEB61EC3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52516931"/>
      </p:ext>
    </p:extLst>
  </p:cSld>
  <p:clrMapOvr>
    <a:masterClrMapping/>
  </p:clrMapOvr>
  <mc:AlternateContent xmlns:mc="http://schemas.openxmlformats.org/markup-compatibility/2006" xmlns:p14="http://schemas.microsoft.com/office/powerpoint/2010/main">
    <mc:Choice Requires="p14">
      <p:transition spd="slow" p14:dur="2000" advTm="23053"/>
    </mc:Choice>
    <mc:Fallback xmlns="">
      <p:transition spd="slow" advTm="23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7">
            <a:extLst>
              <a:ext uri="{FF2B5EF4-FFF2-40B4-BE49-F238E27FC236}">
                <a16:creationId xmlns:a16="http://schemas.microsoft.com/office/drawing/2014/main" id="{2940C57B-E165-0F4E-AF7D-EFB44BCF10D2}"/>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Houses and buildings</a:t>
            </a:r>
          </a:p>
        </p:txBody>
      </p:sp>
      <p:sp>
        <p:nvSpPr>
          <p:cNvPr id="30722" name="Title 7">
            <a:extLst>
              <a:ext uri="{FF2B5EF4-FFF2-40B4-BE49-F238E27FC236}">
                <a16:creationId xmlns:a16="http://schemas.microsoft.com/office/drawing/2014/main" id="{3165F210-5AAF-5E44-BDA9-F7DF513AD666}"/>
              </a:ext>
            </a:extLst>
          </p:cNvPr>
          <p:cNvSpPr>
            <a:spLocks/>
          </p:cNvSpPr>
          <p:nvPr/>
        </p:nvSpPr>
        <p:spPr bwMode="auto">
          <a:xfrm>
            <a:off x="385763" y="5524500"/>
            <a:ext cx="8112125" cy="7064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This is a painting of a Tudor house.</a:t>
            </a:r>
          </a:p>
        </p:txBody>
      </p:sp>
      <p:pic>
        <p:nvPicPr>
          <p:cNvPr id="30723" name="Picture 2">
            <a:extLst>
              <a:ext uri="{FF2B5EF4-FFF2-40B4-BE49-F238E27FC236}">
                <a16:creationId xmlns:a16="http://schemas.microsoft.com/office/drawing/2014/main" id="{FE54492D-B3BF-354E-A7E2-080AF6E11B85}"/>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011363" y="1508125"/>
            <a:ext cx="50927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93893A0E-4177-C548-8AE8-10F44AE5F9D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306"/>
    </mc:Choice>
    <mc:Fallback xmlns="">
      <p:transition spd="slow" advTm="233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1375" x="7391400" y="5367338"/>
          <p14:tracePt t="1382" x="7415213" y="5367338"/>
          <p14:tracePt t="1389" x="7439025" y="5378450"/>
          <p14:tracePt t="1397" x="7462838" y="5391150"/>
          <p14:tracePt t="1406" x="7486650" y="5402263"/>
          <p14:tracePt t="1413" x="7510463" y="5414963"/>
          <p14:tracePt t="1422" x="7534275" y="5426075"/>
          <p14:tracePt t="1429" x="7581900" y="5462588"/>
          <p14:tracePt t="1439" x="7629525" y="5486400"/>
          <p14:tracePt t="1446" x="7677150" y="5522913"/>
          <p14:tracePt t="1455" x="7724775" y="5557838"/>
          <p14:tracePt t="1461" x="7761288" y="5581650"/>
          <p14:tracePt t="1472" x="7808913" y="5605463"/>
          <p14:tracePt t="1477" x="7843838" y="5641975"/>
          <p14:tracePt t="1489" x="7891463" y="5665788"/>
          <p14:tracePt t="1492" x="7927975" y="5689600"/>
          <p14:tracePt t="1506" x="7951788" y="5700713"/>
          <p14:tracePt t="1510" x="7975600" y="5724525"/>
          <p14:tracePt t="1522" x="7999413" y="5737225"/>
          <p14:tracePt t="1526" x="8023225" y="5748338"/>
          <p14:tracePt t="1540" x="8047038" y="5772150"/>
          <p14:tracePt t="1545" x="8070850" y="5784850"/>
          <p14:tracePt t="1556" x="8083550" y="5795963"/>
          <p14:tracePt t="1559" x="8107363" y="5795963"/>
          <p14:tracePt t="1573" x="8118475" y="5808663"/>
          <p14:tracePt t="1578" x="8142288" y="5819775"/>
          <p14:tracePt t="1581" x="8166100" y="5832475"/>
          <p14:tracePt t="1589" x="8189913" y="5832475"/>
          <p14:tracePt t="1595" x="8226425" y="5843588"/>
          <p14:tracePt t="1605" x="8250238" y="5856288"/>
          <p14:tracePt t="1611" x="8274050" y="5856288"/>
          <p14:tracePt t="1622" x="8297863" y="5856288"/>
          <p14:tracePt t="1627" x="8332788" y="5867400"/>
          <p14:tracePt t="1639" x="8356600" y="5880100"/>
          <p14:tracePt t="1643" x="8380413" y="5880100"/>
          <p14:tracePt t="1656" x="8404225" y="5880100"/>
          <p14:tracePt t="1660" x="8428038" y="5891213"/>
          <p14:tracePt t="1673" x="8451850" y="5891213"/>
          <p14:tracePt t="1677" x="8475663" y="5903913"/>
          <p14:tracePt t="1690" x="8499475" y="5915025"/>
          <p14:tracePt t="1691" x="8512175" y="5915025"/>
          <p14:tracePt t="1698" x="8535988" y="5927725"/>
          <p14:tracePt t="1707" x="8559800" y="5938838"/>
          <p14:tracePt t="1714" x="8572500" y="5951538"/>
          <p14:tracePt t="1723" x="8596313" y="5964238"/>
          <p14:tracePt t="1730" x="8620125" y="5975350"/>
          <p14:tracePt t="1739" x="8631238" y="5988050"/>
          <p14:tracePt t="1746" x="8655050" y="6011863"/>
          <p14:tracePt t="1755" x="8667750" y="6022975"/>
          <p14:tracePt t="1762" x="8691563" y="6046788"/>
          <p14:tracePt t="1772" x="8702675" y="6070600"/>
          <p14:tracePt t="1777" x="8715375" y="6083300"/>
          <p14:tracePt t="1789" x="8739188" y="6094413"/>
          <p14:tracePt t="1793" x="8750300" y="6118225"/>
          <p14:tracePt t="1806" x="8763000" y="6142038"/>
          <p14:tracePt t="1810" x="8774113" y="6154738"/>
          <p14:tracePt t="1822" x="8786813" y="6178550"/>
          <p14:tracePt t="1826" x="8797925" y="6189663"/>
          <p14:tracePt t="1839" x="8810625" y="6202363"/>
          <p14:tracePt t="1844" x="8821738" y="6213475"/>
          <p14:tracePt t="1856" x="8834438" y="6226175"/>
          <p14:tracePt t="1873" x="8834438" y="6237288"/>
          <p14:tracePt t="1876" x="8845550" y="6237288"/>
          <p14:tracePt t="1891" x="8845550" y="6249988"/>
          <p14:tracePt t="7600" x="8774113" y="6249988"/>
          <p14:tracePt t="7606" x="8691563" y="6249988"/>
          <p14:tracePt t="7614" x="8583613" y="6249988"/>
          <p14:tracePt t="7622" x="8475663" y="6249988"/>
          <p14:tracePt t="7629" x="8369300" y="6249988"/>
          <p14:tracePt t="7638" x="8237538" y="6249988"/>
          <p14:tracePt t="7645" x="8107363" y="6249988"/>
          <p14:tracePt t="7653" x="7964488" y="6249988"/>
          <p14:tracePt t="7661" x="7689850" y="6249988"/>
          <p14:tracePt t="7669" x="7367588" y="6249988"/>
          <p14:tracePt t="7677" x="7069138" y="6249988"/>
          <p14:tracePt t="7685" x="6759575" y="6249988"/>
          <p14:tracePt t="7693" x="6413500" y="6249988"/>
          <p14:tracePt t="7701" x="6116638" y="6249988"/>
          <p14:tracePt t="7710" x="5972175" y="6249988"/>
          <p14:tracePt t="7717" x="5722938" y="6249988"/>
          <p14:tracePt t="7727" x="5459413" y="6249988"/>
          <p14:tracePt t="7733" x="5221288" y="6261100"/>
          <p14:tracePt t="7742" x="5019675" y="6261100"/>
          <p14:tracePt t="7748" x="4840288" y="6261100"/>
          <p14:tracePt t="7759" x="4684713" y="6273800"/>
          <p14:tracePt t="7765" x="4613275" y="6284913"/>
          <p14:tracePt t="7775" x="4483100" y="6284913"/>
          <p14:tracePt t="7781" x="4375150" y="6284913"/>
          <p14:tracePt t="7792" x="4279900" y="6284913"/>
          <p14:tracePt t="7796" x="4184650" y="6297613"/>
          <p14:tracePt t="7809" x="4113213" y="6297613"/>
          <p14:tracePt t="7813" x="4041775" y="6297613"/>
          <p14:tracePt t="7826" x="3981450" y="6297613"/>
          <p14:tracePt t="7829" x="3922713" y="6297613"/>
          <p14:tracePt t="7843" x="3875088" y="6297613"/>
          <p14:tracePt t="7847" x="3827463" y="6297613"/>
          <p14:tracePt t="7859" x="3790950" y="6297613"/>
          <p14:tracePt t="7863" x="3767138" y="6297613"/>
          <p14:tracePt t="7876" x="3732213" y="6297613"/>
          <p14:tracePt t="7880" x="3695700" y="6297613"/>
          <p14:tracePt t="7893" x="3660775" y="6284913"/>
          <p14:tracePt t="7897" x="3635375" y="6284913"/>
          <p14:tracePt t="7909" x="3587750" y="6273800"/>
          <p14:tracePt t="7910" x="3552825" y="6261100"/>
          <p14:tracePt t="7915" x="3516313" y="6249988"/>
          <p14:tracePt t="7925" x="3481388" y="6237288"/>
          <p14:tracePt t="7931" x="3444875" y="6213475"/>
          <p14:tracePt t="7942" x="3397250" y="6189663"/>
          <p14:tracePt t="7947" x="3362325" y="6154738"/>
          <p14:tracePt t="7959" x="3325813" y="6118225"/>
          <p14:tracePt t="7963" x="3290888" y="6083300"/>
          <p14:tracePt t="7975" x="3254375" y="6046788"/>
          <p14:tracePt t="7979" x="3230563" y="6011863"/>
          <p14:tracePt t="7993" x="3206750" y="5964238"/>
          <p14:tracePt t="7998" x="3195638" y="5938838"/>
          <p14:tracePt t="8009" x="3171825" y="5880100"/>
          <p14:tracePt t="8013" x="3159125" y="5856288"/>
          <p14:tracePt t="8026" x="3159125" y="5819775"/>
          <p14:tracePt t="8030" x="3148013" y="5784850"/>
          <p14:tracePt t="8043" x="3148013" y="5748338"/>
          <p14:tracePt t="8047" x="3148013" y="5700713"/>
          <p14:tracePt t="8059" x="3148013" y="5665788"/>
          <p14:tracePt t="8060" x="3148013" y="5629275"/>
          <p14:tracePt t="8066" x="3148013" y="5594350"/>
          <p14:tracePt t="8076" x="3159125" y="5557838"/>
          <p14:tracePt t="8082" x="3171825" y="5546725"/>
          <p14:tracePt t="8092" x="3182938" y="5510213"/>
          <p14:tracePt t="8097" x="3206750" y="5486400"/>
          <p14:tracePt t="8109" x="3219450" y="5449888"/>
          <p14:tracePt t="8113" x="3243263" y="5426075"/>
          <p14:tracePt t="8125" x="3254375" y="5402263"/>
          <p14:tracePt t="8130" x="3290888" y="5378450"/>
          <p14:tracePt t="8142" x="3302000" y="5367338"/>
          <p14:tracePt t="8145" x="3325813" y="5343525"/>
          <p14:tracePt t="8159" x="3349625" y="5307013"/>
          <p14:tracePt t="8165" x="3362325" y="5295900"/>
          <p14:tracePt t="8176" x="3386138" y="5272088"/>
          <p14:tracePt t="8179" x="3397250" y="5248275"/>
          <p14:tracePt t="8192" x="3409950" y="5235575"/>
          <p14:tracePt t="8196" x="3433763" y="5211763"/>
          <p14:tracePt t="8209" x="3444875" y="5200650"/>
          <p14:tracePt t="8210" x="3457575" y="5176838"/>
          <p14:tracePt t="8216" x="3457575" y="5164138"/>
          <p14:tracePt t="8225" x="3468688" y="5140325"/>
          <p14:tracePt t="8232" x="3481388" y="5129213"/>
          <p14:tracePt t="8242" x="3481388" y="5116513"/>
          <p14:tracePt t="8248" x="3481388" y="5105400"/>
          <p14:tracePt t="8259" x="3492500" y="5092700"/>
          <p14:tracePt t="8264" x="3492500" y="5081588"/>
          <p14:tracePt t="8276" x="3492500" y="5068888"/>
          <p14:tracePt t="8280" x="3492500" y="5057775"/>
          <p14:tracePt t="8293" x="3492500" y="5045075"/>
          <p14:tracePt t="8296" x="3492500" y="5033963"/>
          <p14:tracePt t="8309" x="3492500" y="5021263"/>
          <p14:tracePt t="8326" x="3492500" y="5008563"/>
          <p14:tracePt t="8596" x="3492500" y="4997450"/>
          <p14:tracePt t="8604" x="3492500" y="4973638"/>
          <p14:tracePt t="8611" x="3516313" y="4949825"/>
          <p14:tracePt t="8619" x="3529013" y="4913313"/>
          <p14:tracePt t="8627" x="3540125" y="4889500"/>
          <p14:tracePt t="8634" x="3552825" y="4854575"/>
          <p14:tracePt t="8642" x="3563938" y="4818063"/>
          <p14:tracePt t="8650" x="3587750" y="4770438"/>
          <p14:tracePt t="8659" x="3611563" y="4722813"/>
          <p14:tracePt t="8666" x="3624263" y="4687888"/>
          <p14:tracePt t="8674" x="3635375" y="4664075"/>
          <p14:tracePt t="8682" x="3648075" y="4627563"/>
          <p14:tracePt t="8690" x="3671888" y="4592638"/>
          <p14:tracePt t="8698" x="3671888" y="4567238"/>
          <p14:tracePt t="8706" x="3684588" y="4543425"/>
          <p14:tracePt t="8714" x="3684588" y="4519613"/>
          <p14:tracePt t="8722" x="3695700" y="4495800"/>
          <p14:tracePt t="8730" x="3695700" y="4484688"/>
          <p14:tracePt t="8738" x="3695700" y="4460875"/>
          <p14:tracePt t="8745" x="3695700" y="4448175"/>
          <p14:tracePt t="8762" x="3695700" y="4437063"/>
          <p14:tracePt t="8769" x="3695700" y="4424363"/>
          <p14:tracePt t="8786" x="3695700" y="4413250"/>
          <p14:tracePt t="8810" x="3695700" y="4400550"/>
          <p14:tracePt t="8833" x="3695700" y="4389438"/>
          <p14:tracePt t="8866" x="3695700" y="4376738"/>
          <p14:tracePt t="8880" x="3695700" y="4365625"/>
          <p14:tracePt t="8896" x="3695700" y="4352925"/>
          <p14:tracePt t="8905" x="3695700" y="4341813"/>
          <p14:tracePt t="8912" x="3708400" y="4329113"/>
          <p14:tracePt t="8919" x="3708400" y="4305300"/>
          <p14:tracePt t="8927" x="3708400" y="4294188"/>
          <p14:tracePt t="8935" x="3719513" y="4281488"/>
          <p14:tracePt t="8943" x="3719513" y="4257675"/>
          <p14:tracePt t="8951" x="3719513" y="4246563"/>
          <p14:tracePt t="8960" x="3719513" y="4222750"/>
          <p14:tracePt t="8967" x="3719513" y="4210050"/>
          <p14:tracePt t="8977" x="3719513" y="4186238"/>
          <p14:tracePt t="8983" x="3719513" y="4175125"/>
          <p14:tracePt t="8992" x="3719513" y="4162425"/>
          <p14:tracePt t="8999" x="3719513" y="4151313"/>
          <p14:tracePt t="9015" x="3719513" y="4138613"/>
          <p14:tracePt t="9025" x="3719513" y="4127500"/>
          <p14:tracePt t="9039" x="3719513" y="4114800"/>
          <p14:tracePt t="9047" x="3708400" y="4114800"/>
          <p14:tracePt t="9055" x="3708400" y="4102100"/>
          <p14:tracePt t="9062" x="3695700" y="4102100"/>
          <p14:tracePt t="9070" x="3695700" y="4090988"/>
          <p14:tracePt t="9078" x="3684588" y="4090988"/>
          <p14:tracePt t="9086" x="3671888" y="4078288"/>
          <p14:tracePt t="9103" x="3660775" y="4078288"/>
          <p14:tracePt t="9110" x="3660775" y="4067175"/>
          <p14:tracePt t="9118" x="3648075" y="4067175"/>
          <p14:tracePt t="9134" x="3635375" y="4054475"/>
          <p14:tracePt t="9150" x="3624263" y="4054475"/>
          <p14:tracePt t="9166" x="3611563" y="4054475"/>
          <p14:tracePt t="9173" x="3611563" y="4043363"/>
          <p14:tracePt t="9189" x="3600450" y="4043363"/>
          <p14:tracePt t="9213" x="3587750" y="4030663"/>
          <p14:tracePt t="9237" x="3576638" y="4030663"/>
          <p14:tracePt t="9276" x="3576638" y="4019550"/>
          <p14:tracePt t="9294" x="3563938" y="4019550"/>
          <p14:tracePt t="9308" x="3563938" y="4006850"/>
          <p14:tracePt t="9316" x="3563938" y="3995738"/>
          <p14:tracePt t="9332" x="3563938" y="3983038"/>
          <p14:tracePt t="9339" x="3563938" y="3959225"/>
          <p14:tracePt t="9348" x="3563938" y="3935413"/>
          <p14:tracePt t="9356" x="3563938" y="3924300"/>
          <p14:tracePt t="9363" x="3563938" y="3900488"/>
          <p14:tracePt t="9371" x="3563938" y="3863975"/>
          <p14:tracePt t="9379" x="3563938" y="3840163"/>
          <p14:tracePt t="9387" x="3563938" y="3816350"/>
          <p14:tracePt t="9394" x="3563938" y="3792538"/>
          <p14:tracePt t="9403" x="3563938" y="3733800"/>
          <p14:tracePt t="9410" x="3563938" y="3721100"/>
          <p14:tracePt t="9418" x="3563938" y="3697288"/>
          <p14:tracePt t="9427" x="3563938" y="3649663"/>
          <p14:tracePt t="9434" x="3563938" y="3625850"/>
          <p14:tracePt t="9444" x="3563938" y="3602038"/>
          <p14:tracePt t="9450" x="3563938" y="3565525"/>
          <p14:tracePt t="9459" x="3563938" y="3541713"/>
          <p14:tracePt t="9466" x="3563938" y="3517900"/>
          <p14:tracePt t="9475" x="3563938" y="3494088"/>
          <p14:tracePt t="9482" x="3552825" y="3470275"/>
          <p14:tracePt t="9492" x="3552825" y="3459163"/>
          <p14:tracePt t="9498" x="3552825" y="3435350"/>
          <p14:tracePt t="9509" x="3540125" y="3411538"/>
          <p14:tracePt t="9514" x="3540125" y="3398838"/>
          <p14:tracePt t="9526" x="3540125" y="3387725"/>
          <p14:tracePt t="9531" x="3540125" y="3363913"/>
          <p14:tracePt t="9542" x="3540125" y="3351213"/>
          <p14:tracePt t="9546" x="3529013" y="3340100"/>
          <p14:tracePt t="9559" x="3529013" y="3327400"/>
          <p14:tracePt t="9564" x="3529013" y="3303588"/>
          <p14:tracePt t="9576" x="3529013" y="3292475"/>
          <p14:tracePt t="9580" x="3529013" y="3279775"/>
          <p14:tracePt t="9593" x="3529013" y="3268663"/>
          <p14:tracePt t="9597" x="3529013" y="3255963"/>
          <p14:tracePt t="9610" x="3529013" y="3244850"/>
          <p14:tracePt t="9613" x="3529013" y="3232150"/>
          <p14:tracePt t="9626" x="3529013" y="3221038"/>
          <p14:tracePt t="9627" x="3516313" y="3221038"/>
          <p14:tracePt t="9633" x="3516313" y="3208338"/>
          <p14:tracePt t="9642" x="3516313" y="3195638"/>
          <p14:tracePt t="9665" x="3516313" y="3184525"/>
          <p14:tracePt t="10029" x="3505200" y="3184525"/>
          <p14:tracePt t="10035" x="3505200" y="3171825"/>
          <p14:tracePt t="10043" x="3492500" y="3160713"/>
          <p14:tracePt t="10051" x="3481388" y="3148013"/>
          <p14:tracePt t="10059" x="3468688" y="3136900"/>
          <p14:tracePt t="10067" x="3457575" y="3124200"/>
          <p14:tracePt t="10074" x="3444875" y="3113088"/>
          <p14:tracePt t="10083" x="3433763" y="3100388"/>
          <p14:tracePt t="10091" x="3421063" y="3089275"/>
          <p14:tracePt t="10099" x="3409950" y="3076575"/>
          <p14:tracePt t="10107" x="3397250" y="3065463"/>
          <p14:tracePt t="10114" x="3397250" y="3052763"/>
          <p14:tracePt t="10123" x="3386138" y="3041650"/>
          <p14:tracePt t="10130" x="3373438" y="3028950"/>
          <p14:tracePt t="10147" x="3362325" y="3017838"/>
          <p14:tracePt t="10163" x="3362325" y="3005138"/>
          <p14:tracePt t="10178" x="3362325" y="2994025"/>
          <p14:tracePt t="10203" x="3362325" y="2981325"/>
          <p14:tracePt t="10218" x="3362325" y="2970213"/>
          <p14:tracePt t="10234" x="3362325" y="2957513"/>
          <p14:tracePt t="10244" x="3362325" y="2946400"/>
          <p14:tracePt t="10257" x="3362325" y="2933700"/>
          <p14:tracePt t="10266" x="3373438" y="2922588"/>
          <p14:tracePt t="10272" x="3373438" y="2909888"/>
          <p14:tracePt t="10281" x="3386138" y="2898775"/>
          <p14:tracePt t="10288" x="3386138" y="2886075"/>
          <p14:tracePt t="10297" x="3397250" y="2862263"/>
          <p14:tracePt t="10305" x="3409950" y="2851150"/>
          <p14:tracePt t="10312" x="3409950" y="2838450"/>
          <p14:tracePt t="10320" x="3409950" y="2827338"/>
          <p14:tracePt t="10328" x="3421063" y="2803525"/>
          <p14:tracePt t="10336" x="3421063" y="2790825"/>
          <p14:tracePt t="10344" x="3421063" y="2779713"/>
          <p14:tracePt t="10352" x="3421063" y="2767013"/>
          <p14:tracePt t="10360" x="3421063" y="2755900"/>
          <p14:tracePt t="10368" x="3421063" y="2743200"/>
          <p14:tracePt t="10394" x="3421063" y="2730500"/>
          <p14:tracePt t="10440" x="3421063" y="2719388"/>
          <p14:tracePt t="10733" x="3421063" y="2730500"/>
          <p14:tracePt t="10765" x="3421063" y="2743200"/>
          <p14:tracePt t="11112" x="3421063" y="2755900"/>
          <p14:tracePt t="11119" x="3421063" y="2767013"/>
          <p14:tracePt t="11127" x="3421063" y="2790825"/>
          <p14:tracePt t="11135" x="3421063" y="2827338"/>
          <p14:tracePt t="11143" x="3421063" y="2862263"/>
          <p14:tracePt t="11151" x="3421063" y="2898775"/>
          <p14:tracePt t="11159" x="3433763" y="2957513"/>
          <p14:tracePt t="11166" x="3444875" y="3089275"/>
          <p14:tracePt t="11176" x="3468688" y="3184525"/>
          <p14:tracePt t="11182" x="3481388" y="3303588"/>
          <p14:tracePt t="11190" x="3505200" y="3411538"/>
          <p14:tracePt t="11198" x="3516313" y="3482975"/>
          <p14:tracePt t="11207" x="3563938" y="3662363"/>
          <p14:tracePt t="11214" x="3576638" y="3721100"/>
          <p14:tracePt t="11222" x="3600450" y="3829050"/>
          <p14:tracePt t="11230" x="3624263" y="3935413"/>
          <p14:tracePt t="11238" x="3648075" y="4019550"/>
          <p14:tracePt t="11246" x="3671888" y="4090988"/>
          <p14:tracePt t="11254" x="3684588" y="4162425"/>
          <p14:tracePt t="11261" x="3708400" y="4222750"/>
          <p14:tracePt t="11269" x="3719513" y="4246563"/>
          <p14:tracePt t="11277" x="3732213" y="4294188"/>
          <p14:tracePt t="11285" x="3743325" y="4318000"/>
          <p14:tracePt t="11293" x="3756025" y="4352925"/>
          <p14:tracePt t="11301" x="3756025" y="4365625"/>
          <p14:tracePt t="11310" x="3767138" y="4389438"/>
          <p14:tracePt t="11317" x="3767138" y="4400550"/>
          <p14:tracePt t="11327" x="3767138" y="4413250"/>
          <p14:tracePt t="11333" x="3779838" y="4413250"/>
          <p14:tracePt t="11342" x="3779838" y="4424363"/>
          <p14:tracePt t="11357" x="3779838" y="4437063"/>
          <p14:tracePt t="11373" x="3779838" y="4448175"/>
          <p14:tracePt t="11381" x="3779838" y="4460875"/>
          <p14:tracePt t="11388" x="3779838" y="4471988"/>
          <p14:tracePt t="11397" x="3767138" y="4484688"/>
          <p14:tracePt t="11412" x="3756025" y="4495800"/>
          <p14:tracePt t="11420" x="3756025" y="4508500"/>
          <p14:tracePt t="11430" x="3743325" y="4519613"/>
          <p14:tracePt t="11446" x="3743325" y="4532313"/>
          <p14:tracePt t="11452" x="3732213" y="4543425"/>
          <p14:tracePt t="11459" x="3732213" y="4556125"/>
          <p14:tracePt t="11478" x="3732213" y="4567238"/>
          <p14:tracePt t="11492" x="3732213" y="4579938"/>
          <p14:tracePt t="11499" x="3732213" y="4592638"/>
          <p14:tracePt t="11507" x="3732213" y="4603750"/>
          <p14:tracePt t="11515" x="3732213" y="4616450"/>
          <p14:tracePt t="11523" x="3732213" y="4627563"/>
          <p14:tracePt t="11531" x="3732213" y="4640263"/>
          <p14:tracePt t="11547" x="3732213" y="4651375"/>
          <p14:tracePt t="11555" x="3732213" y="4664075"/>
          <p14:tracePt t="11562" x="3732213" y="4675188"/>
          <p14:tracePt t="11580" x="3732213" y="4687888"/>
          <p14:tracePt t="11611" x="3732213" y="4699000"/>
          <p14:tracePt t="11666" x="3719513" y="4699000"/>
          <p14:tracePt t="11674" x="3719513" y="4687888"/>
          <p14:tracePt t="11681" x="3708400" y="4664075"/>
          <p14:tracePt t="11689" x="3708400" y="4651375"/>
          <p14:tracePt t="11697" x="3695700" y="4640263"/>
          <p14:tracePt t="11705" x="3695700" y="4616450"/>
          <p14:tracePt t="11713" x="3684588" y="4579938"/>
          <p14:tracePt t="11721" x="3684588" y="4556125"/>
          <p14:tracePt t="11728" x="3671888" y="4532313"/>
          <p14:tracePt t="11736" x="3671888" y="4495800"/>
          <p14:tracePt t="11745" x="3671888" y="4471988"/>
          <p14:tracePt t="11753" x="3671888" y="4448175"/>
          <p14:tracePt t="11760" x="3671888" y="4424363"/>
          <p14:tracePt t="11768" x="3671888" y="4400550"/>
          <p14:tracePt t="11776" x="3671888" y="4389438"/>
          <p14:tracePt t="11784" x="3671888" y="4376738"/>
          <p14:tracePt t="11792" x="3671888" y="4365625"/>
          <p14:tracePt t="11800" x="3671888" y="4352925"/>
          <p14:tracePt t="11816" x="3671888" y="4341813"/>
          <p14:tracePt t="11928" x="3671888" y="4352925"/>
          <p14:tracePt t="11936" x="3671888" y="4365625"/>
          <p14:tracePt t="11942" x="3671888" y="4389438"/>
          <p14:tracePt t="11950" x="3671888" y="4400550"/>
          <p14:tracePt t="11958" x="3671888" y="4424363"/>
          <p14:tracePt t="11966" x="3671888" y="4448175"/>
          <p14:tracePt t="11973" x="3671888" y="4460875"/>
          <p14:tracePt t="11982" x="3671888" y="4484688"/>
          <p14:tracePt t="11990" x="3671888" y="4508500"/>
          <p14:tracePt t="11997" x="3671888" y="4532313"/>
          <p14:tracePt t="12006" x="3671888" y="4543425"/>
          <p14:tracePt t="12013" x="3671888" y="4556125"/>
          <p14:tracePt t="12021" x="3671888" y="4567238"/>
          <p14:tracePt t="12030" x="3671888" y="4592638"/>
          <p14:tracePt t="12047" x="3671888" y="4603750"/>
          <p14:tracePt t="12063" x="3671888" y="4616450"/>
          <p14:tracePt t="12077" x="3684588" y="4616450"/>
          <p14:tracePt t="12094" x="3684588" y="4627563"/>
          <p14:tracePt t="12838" x="3684588" y="4616450"/>
          <p14:tracePt t="12853" x="3684588" y="4592638"/>
          <p14:tracePt t="12860" x="3671888" y="4579938"/>
          <p14:tracePt t="12868" x="3660775" y="4556125"/>
          <p14:tracePt t="12876" x="3648075" y="4532313"/>
          <p14:tracePt t="12884" x="3635375" y="4495800"/>
          <p14:tracePt t="12892" x="3624263" y="4471988"/>
          <p14:tracePt t="12900" x="3611563" y="4424363"/>
          <p14:tracePt t="12907" x="3600450" y="4389438"/>
          <p14:tracePt t="12915" x="3576638" y="4329113"/>
          <p14:tracePt t="12923" x="3576638" y="4281488"/>
          <p14:tracePt t="12931" x="3563938" y="4233863"/>
          <p14:tracePt t="12939" x="3552825" y="4162425"/>
          <p14:tracePt t="12947" x="3540125" y="4102100"/>
          <p14:tracePt t="12955" x="3529013" y="4030663"/>
          <p14:tracePt t="12963" x="3516313" y="3971925"/>
          <p14:tracePt t="12971" x="3516313" y="3900488"/>
          <p14:tracePt t="12980" x="3516313" y="3840163"/>
          <p14:tracePt t="12987" x="3516313" y="3768725"/>
          <p14:tracePt t="12996" x="3516313" y="3709988"/>
          <p14:tracePt t="13002" x="3516313" y="3649663"/>
          <p14:tracePt t="13013" x="3516313" y="3613150"/>
          <p14:tracePt t="13018" x="3516313" y="3589338"/>
          <p14:tracePt t="13028" x="3516313" y="3541713"/>
          <p14:tracePt t="13035" x="3516313" y="3506788"/>
          <p14:tracePt t="13045" x="3516313" y="3482975"/>
          <p14:tracePt t="13051" x="3516313" y="3446463"/>
          <p14:tracePt t="13061" x="3516313" y="3435350"/>
          <p14:tracePt t="13066" x="3516313" y="3411538"/>
          <p14:tracePt t="13078" x="3516313" y="3387725"/>
          <p14:tracePt t="13083" x="3516313" y="3375025"/>
          <p14:tracePt t="13095" x="3516313" y="3363913"/>
          <p14:tracePt t="13099" x="3516313" y="3351213"/>
          <p14:tracePt t="13112" x="3516313" y="3340100"/>
          <p14:tracePt t="13116" x="3505200" y="3327400"/>
          <p14:tracePt t="13131" x="3505200" y="3316288"/>
          <p14:tracePt t="13149" x="3505200" y="3303588"/>
          <p14:tracePt t="13162" x="3492500" y="3303588"/>
          <p14:tracePt t="13165" x="3492500" y="3292475"/>
          <p14:tracePt t="13194" x="3492500" y="3279775"/>
          <p14:tracePt t="13201" x="3481388" y="3279775"/>
          <p14:tracePt t="13233" x="3481388" y="3268663"/>
          <p14:tracePt t="13249" x="3468688" y="3255963"/>
          <p14:tracePt t="13264" x="3468688" y="3244850"/>
          <p14:tracePt t="13280" x="3468688" y="3232150"/>
          <p14:tracePt t="13288" x="3457575" y="3232150"/>
          <p14:tracePt t="13295" x="3457575" y="3221038"/>
          <p14:tracePt t="13313" x="3457575" y="3208338"/>
          <p14:tracePt t="13320" x="3444875" y="3195638"/>
          <p14:tracePt t="13328" x="3444875" y="3184525"/>
          <p14:tracePt t="13336" x="3444875" y="3171825"/>
          <p14:tracePt t="13343" x="3433763" y="3160713"/>
          <p14:tracePt t="13351" x="3433763" y="3148013"/>
          <p14:tracePt t="13367" x="3421063" y="3136900"/>
          <p14:tracePt t="13374" x="3421063" y="3124200"/>
          <p14:tracePt t="13383" x="3421063" y="3113088"/>
          <p14:tracePt t="13391" x="3421063" y="3100388"/>
          <p14:tracePt t="13399" x="3409950" y="3100388"/>
          <p14:tracePt t="13407" x="3409950" y="3089275"/>
          <p14:tracePt t="13414" x="3409950" y="3076575"/>
          <p14:tracePt t="13422" x="3397250" y="3076575"/>
          <p14:tracePt t="13439" x="3397250" y="3065463"/>
          <p14:tracePt t="13488" x="3397250" y="3052763"/>
          <p14:tracePt t="13510" x="3386138" y="3052763"/>
          <p14:tracePt t="14176" x="3386138" y="3065463"/>
          <p14:tracePt t="14183" x="3386138" y="3076575"/>
          <p14:tracePt t="14190" x="3397250" y="3089275"/>
          <p14:tracePt t="14198" x="3409950" y="3124200"/>
          <p14:tracePt t="14205" x="3433763" y="3148013"/>
          <p14:tracePt t="14213" x="3457575" y="3195638"/>
          <p14:tracePt t="14221" x="3492500" y="3255963"/>
          <p14:tracePt t="14229" x="3529013" y="3316288"/>
          <p14:tracePt t="14237" x="3563938" y="3387725"/>
          <p14:tracePt t="14245" x="3635375" y="3517900"/>
          <p14:tracePt t="14253" x="3660775" y="3565525"/>
          <p14:tracePt t="14261" x="3708400" y="3649663"/>
          <p14:tracePt t="14268" x="3756025" y="3733800"/>
          <p14:tracePt t="14277" x="3790950" y="3816350"/>
          <p14:tracePt t="14284" x="3838575" y="3900488"/>
          <p14:tracePt t="14292" x="3875088" y="3971925"/>
          <p14:tracePt t="14300" x="3910013" y="4030663"/>
          <p14:tracePt t="14308" x="3946525" y="4102100"/>
          <p14:tracePt t="14316" x="3957638" y="4127500"/>
          <p14:tracePt t="14324" x="3994150" y="4198938"/>
          <p14:tracePt t="14332" x="4005263" y="4222750"/>
          <p14:tracePt t="14340" x="4029075" y="4257675"/>
          <p14:tracePt t="14348" x="4052888" y="4294188"/>
          <p14:tracePt t="14356" x="4065588" y="4318000"/>
          <p14:tracePt t="14363" x="4076700" y="4329113"/>
          <p14:tracePt t="14372" x="4089400" y="4352925"/>
          <p14:tracePt t="14379" x="4100513" y="4365625"/>
          <p14:tracePt t="14387" x="4113213" y="4389438"/>
          <p14:tracePt t="14404" x="4124325" y="4400550"/>
          <p14:tracePt t="14413" x="4137025" y="4413250"/>
          <p14:tracePt t="14419" x="4137025" y="4424363"/>
          <p14:tracePt t="14428" x="4148138" y="4448175"/>
          <p14:tracePt t="14444" x="4160838" y="4460875"/>
          <p14:tracePt t="14451" x="4171950" y="4471988"/>
          <p14:tracePt t="14458" x="4171950" y="4484688"/>
          <p14:tracePt t="14466" x="4184650" y="4484688"/>
          <p14:tracePt t="14474" x="4195763" y="4495800"/>
          <p14:tracePt t="14482" x="4208463" y="4495800"/>
          <p14:tracePt t="14490" x="4219575" y="4495800"/>
          <p14:tracePt t="14855" x="4243388" y="4495800"/>
          <p14:tracePt t="14863" x="4268788" y="4495800"/>
          <p14:tracePt t="14869" x="4303713" y="4508500"/>
          <p14:tracePt t="14877" x="4327525" y="4519613"/>
          <p14:tracePt t="14885" x="4351338" y="4519613"/>
          <p14:tracePt t="14893" x="4387850" y="4532313"/>
          <p14:tracePt t="14901" x="4422775" y="4543425"/>
          <p14:tracePt t="14909" x="4459288" y="4556125"/>
          <p14:tracePt t="14917" x="4518025" y="4567238"/>
          <p14:tracePt t="14925" x="4565650" y="4592638"/>
          <p14:tracePt t="14933" x="4589463" y="4603750"/>
          <p14:tracePt t="14941" x="4625975" y="4603750"/>
          <p14:tracePt t="14949" x="4660900" y="4627563"/>
          <p14:tracePt t="14957" x="4697413" y="4640263"/>
          <p14:tracePt t="14965" x="4721225" y="4640263"/>
          <p14:tracePt t="14973" x="4745038" y="4651375"/>
          <p14:tracePt t="14981" x="4756150" y="4664075"/>
          <p14:tracePt t="14988" x="4779963" y="4664075"/>
          <p14:tracePt t="14997" x="4792663" y="4675188"/>
          <p14:tracePt t="15004" x="4803775" y="4687888"/>
          <p14:tracePt t="15013" x="4816475" y="4687888"/>
          <p14:tracePt t="15021" x="4816475" y="4699000"/>
          <p14:tracePt t="15029" x="4827588" y="4699000"/>
          <p14:tracePt t="15036" x="4840288" y="4711700"/>
          <p14:tracePt t="15045" x="4840288" y="4722813"/>
          <p14:tracePt t="15052" x="4851400" y="4722813"/>
          <p14:tracePt t="15061" x="4851400" y="4735513"/>
          <p14:tracePt t="15075" x="4864100" y="4746625"/>
          <p14:tracePt t="15083" x="4864100" y="4759325"/>
          <p14:tracePt t="15099" x="4875213" y="4770438"/>
          <p14:tracePt t="15107" x="4875213" y="4783138"/>
          <p14:tracePt t="15123" x="4875213" y="4794250"/>
          <p14:tracePt t="15131" x="4887913" y="4806950"/>
          <p14:tracePt t="15139" x="4887913" y="4818063"/>
          <p14:tracePt t="15147" x="4887913" y="4830763"/>
          <p14:tracePt t="15155" x="4900613" y="4830763"/>
          <p14:tracePt t="15163" x="4900613" y="4841875"/>
          <p14:tracePt t="15171" x="4900613" y="4854575"/>
          <p14:tracePt t="15179" x="4911725" y="4865688"/>
          <p14:tracePt t="15186" x="4911725" y="4878388"/>
          <p14:tracePt t="15195" x="4924425" y="4889500"/>
          <p14:tracePt t="15202" x="4924425" y="4902200"/>
          <p14:tracePt t="15212" x="4935538" y="4913313"/>
          <p14:tracePt t="15218" x="4935538" y="4926013"/>
          <p14:tracePt t="15226" x="4935538" y="4937125"/>
          <p14:tracePt t="15243" x="4948238" y="4949825"/>
          <p14:tracePt t="15251" x="4948238" y="4960938"/>
          <p14:tracePt t="15258" x="4948238" y="4973638"/>
          <p14:tracePt t="15265" x="4959350" y="4973638"/>
          <p14:tracePt t="15281" x="4959350" y="4984750"/>
          <p14:tracePt t="15306" x="4972050" y="4997450"/>
          <p14:tracePt t="15386" x="4972050" y="5008563"/>
          <p14:tracePt t="15472" x="4983163" y="5008563"/>
          <p14:tracePt t="15504" x="4995863" y="5008563"/>
          <p14:tracePt t="15529" x="5006975" y="5008563"/>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7">
            <a:extLst>
              <a:ext uri="{FF2B5EF4-FFF2-40B4-BE49-F238E27FC236}">
                <a16:creationId xmlns:a16="http://schemas.microsoft.com/office/drawing/2014/main" id="{A695E762-8F5F-7548-8A33-BD5F2BEF2BCD}"/>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Houses and buildings</a:t>
            </a:r>
          </a:p>
        </p:txBody>
      </p:sp>
      <p:pic>
        <p:nvPicPr>
          <p:cNvPr id="31746" name="Picture 1">
            <a:extLst>
              <a:ext uri="{FF2B5EF4-FFF2-40B4-BE49-F238E27FC236}">
                <a16:creationId xmlns:a16="http://schemas.microsoft.com/office/drawing/2014/main" id="{B41A9ACF-649C-B74D-9AC2-E383C43EEFCD}"/>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979488" y="1322388"/>
            <a:ext cx="7129462"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0F0DD964-F810-0546-A39E-8D1A055B311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761"/>
    </mc:Choice>
    <mc:Fallback xmlns="">
      <p:transition spd="slow" advTm="527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12556" x="5006975" y="5033963"/>
          <p14:tracePt t="12563" x="5006975" y="5045075"/>
          <p14:tracePt t="12570" x="5006975" y="5068888"/>
          <p14:tracePt t="12578" x="4995863" y="5092700"/>
          <p14:tracePt t="12585" x="4995863" y="5116513"/>
          <p14:tracePt t="12594" x="4983163" y="5153025"/>
          <p14:tracePt t="12602" x="4972050" y="5200650"/>
          <p14:tracePt t="12609" x="4959350" y="5259388"/>
          <p14:tracePt t="12617" x="4935538" y="5319713"/>
          <p14:tracePt t="12625" x="4924425" y="5378450"/>
          <p14:tracePt t="12633" x="4900613" y="5449888"/>
          <p14:tracePt t="12641" x="4864100" y="5534025"/>
          <p14:tracePt t="12650" x="4840288" y="5605463"/>
          <p14:tracePt t="12657" x="4803775" y="5689600"/>
          <p14:tracePt t="12666" x="4768850" y="5772150"/>
          <p14:tracePt t="12673" x="4732338" y="5856288"/>
          <p14:tracePt t="12682" x="4673600" y="5927725"/>
          <p14:tracePt t="12688" x="4637088" y="6011863"/>
          <p14:tracePt t="12699" x="4589463" y="6094413"/>
          <p14:tracePt t="12705" x="4541838" y="6178550"/>
          <p14:tracePt t="12715" x="4494213" y="6237288"/>
          <p14:tracePt t="12721" x="4446588" y="6321425"/>
          <p14:tracePt t="12733" x="4351338" y="6429375"/>
          <p14:tracePt t="12737" x="4292600" y="6511925"/>
          <p14:tracePt t="12749" x="4232275" y="6583363"/>
          <p14:tracePt t="12753" x="4184650" y="6619875"/>
          <p14:tracePt t="12766" x="4113213" y="6691313"/>
          <p14:tracePt t="12771" x="4041775" y="6773863"/>
          <p14:tracePt t="12783" x="3970338" y="6834188"/>
          <p14:tracePt t="12916" x="2682875" y="6834188"/>
          <p14:tracePt t="12920" x="2611438" y="6762750"/>
          <p14:tracePt t="12926" x="2527300" y="6667500"/>
          <p14:tracePt t="12934" x="2455863" y="6559550"/>
          <p14:tracePt t="12942" x="2384425" y="6464300"/>
          <p14:tracePt t="12950" x="2360613" y="6405563"/>
          <p14:tracePt t="12958" x="2276475" y="6237288"/>
          <p14:tracePt t="12967" x="2252663" y="6189663"/>
          <p14:tracePt t="12974" x="2217738" y="6083300"/>
          <p14:tracePt t="12984" x="2193925" y="5988050"/>
          <p14:tracePt t="12990" x="2181225" y="5891213"/>
          <p14:tracePt t="13001" x="2157413" y="5784850"/>
          <p14:tracePt t="13005" x="2157413" y="5700713"/>
          <p14:tracePt t="13018" x="2146300" y="5629275"/>
          <p14:tracePt t="13022" x="2146300" y="5546725"/>
          <p14:tracePt t="13034" x="2146300" y="5486400"/>
          <p14:tracePt t="13038" x="2146300" y="5462588"/>
          <p14:tracePt t="13052" x="2146300" y="5414963"/>
          <p14:tracePt t="13056" x="2146300" y="5378450"/>
          <p14:tracePt t="13069" x="2146300" y="5343525"/>
          <p14:tracePt t="13073" x="2146300" y="5319713"/>
          <p14:tracePt t="13085" x="2146300" y="5307013"/>
          <p14:tracePt t="13087" x="2146300" y="5295900"/>
          <p14:tracePt t="13092" x="2157413" y="5283200"/>
          <p14:tracePt t="13108" x="2157413" y="5272088"/>
          <p14:tracePt t="13347" x="2170113" y="5272088"/>
          <p14:tracePt t="13355" x="2205038" y="5224463"/>
          <p14:tracePt t="13361" x="2252663" y="5164138"/>
          <p14:tracePt t="13372" x="2289175" y="5116513"/>
          <p14:tracePt t="13378" x="2336800" y="5057775"/>
          <p14:tracePt t="13385" x="2384425" y="5008563"/>
          <p14:tracePt t="13393" x="2419350" y="4949825"/>
          <p14:tracePt t="13401" x="2516188" y="4841875"/>
          <p14:tracePt t="13409" x="2551113" y="4794250"/>
          <p14:tracePt t="13417" x="2622550" y="4711700"/>
          <p14:tracePt t="13424" x="2693988" y="4640263"/>
          <p14:tracePt t="13432" x="2754313" y="4579938"/>
          <p14:tracePt t="13441" x="2789238" y="4519613"/>
          <p14:tracePt t="13448" x="2813050" y="4495800"/>
          <p14:tracePt t="13457" x="2849563" y="4448175"/>
          <p14:tracePt t="13464" x="2873375" y="4413250"/>
          <p14:tracePt t="13473" x="2897188" y="4389438"/>
          <p14:tracePt t="13480" x="2908300" y="4365625"/>
          <p14:tracePt t="13489" x="2921000" y="4341813"/>
          <p14:tracePt t="13496" x="2932113" y="4329113"/>
          <p14:tracePt t="13506" x="2944813" y="4305300"/>
          <p14:tracePt t="13512" x="2944813" y="4294188"/>
          <p14:tracePt t="13523" x="2955925" y="4294188"/>
          <p14:tracePt t="13528" x="2955925" y="4281488"/>
          <p14:tracePt t="13539" x="2968625" y="4270375"/>
          <p14:tracePt t="13544" x="2968625" y="4257675"/>
          <p14:tracePt t="13556" x="2979738" y="4246563"/>
          <p14:tracePt t="13560" x="2979738" y="4233863"/>
          <p14:tracePt t="13573" x="3003550" y="4222750"/>
          <p14:tracePt t="13576" x="3003550" y="4210050"/>
          <p14:tracePt t="13590" x="3027363" y="4186238"/>
          <p14:tracePt t="13594" x="3040063" y="4175125"/>
          <p14:tracePt t="13607" x="3052763" y="4162425"/>
          <p14:tracePt t="13612" x="3076575" y="4138613"/>
          <p14:tracePt t="13623" x="3087688" y="4127500"/>
          <p14:tracePt t="13626" x="3100388" y="4114800"/>
          <p14:tracePt t="13639" x="3124200" y="4090988"/>
          <p14:tracePt t="13640" x="3135313" y="4078288"/>
          <p14:tracePt t="13647" x="3148013" y="4067175"/>
          <p14:tracePt t="13656" x="3159125" y="4054475"/>
          <p14:tracePt t="13662" x="3171825" y="4054475"/>
          <p14:tracePt t="13673" x="3182938" y="4043363"/>
          <p14:tracePt t="13679" x="3195638" y="4043363"/>
          <p14:tracePt t="13690" x="3195638" y="4030663"/>
          <p14:tracePt t="13695" x="3206750" y="4030663"/>
          <p14:tracePt t="13710" x="3219450" y="4019550"/>
          <p14:tracePt t="13723" x="3230563" y="4019550"/>
          <p14:tracePt t="13727" x="3230563" y="4006850"/>
          <p14:tracePt t="13739" x="3243263" y="4006850"/>
          <p14:tracePt t="13743" x="3254375" y="4006850"/>
          <p14:tracePt t="13757" x="3267075" y="3995738"/>
          <p14:tracePt t="13762" x="3290888" y="3995738"/>
          <p14:tracePt t="13773" x="3314700" y="3983038"/>
          <p14:tracePt t="13777" x="3325813" y="3971925"/>
          <p14:tracePt t="13790" x="3349625" y="3959225"/>
          <p14:tracePt t="13791" x="3373438" y="3948113"/>
          <p14:tracePt t="13797" x="3409950" y="3924300"/>
          <p14:tracePt t="13806" x="3433763" y="3911600"/>
          <p14:tracePt t="13812" x="3468688" y="3887788"/>
          <p14:tracePt t="13822" x="3481388" y="3876675"/>
          <p14:tracePt t="13828" x="3492500" y="3863975"/>
          <p14:tracePt t="13839" x="3516313" y="3852863"/>
          <p14:tracePt t="13844" x="3540125" y="3840163"/>
          <p14:tracePt t="13856" x="3563938" y="3829050"/>
          <p14:tracePt t="13860" x="3576638" y="3816350"/>
          <p14:tracePt t="13876" x="3587750" y="3805238"/>
          <p14:tracePt t="13892" x="3600450" y="3805238"/>
          <p14:tracePt t="13994" x="3611563" y="3805238"/>
          <p14:tracePt t="14018" x="3611563" y="3816350"/>
          <p14:tracePt t="14041" x="3611563" y="3829050"/>
          <p14:tracePt t="14065" x="3624263" y="3840163"/>
          <p14:tracePt t="14081" x="3624263" y="3852863"/>
          <p14:tracePt t="14097" x="3624263" y="3863975"/>
          <p14:tracePt t="14112" x="3624263" y="3876675"/>
          <p14:tracePt t="14121" x="3624263" y="3887788"/>
          <p14:tracePt t="14129" x="3624263" y="3900488"/>
          <p14:tracePt t="14144" x="3624263" y="3911600"/>
          <p14:tracePt t="14160" x="3624263" y="3924300"/>
          <p14:tracePt t="14184" x="3624263" y="3935413"/>
          <p14:tracePt t="14215" x="3624263" y="3948113"/>
          <p14:tracePt t="14335" x="3635375" y="3948113"/>
          <p14:tracePt t="26300" x="3671888" y="3948113"/>
          <p14:tracePt t="26309" x="3708400" y="3948113"/>
          <p14:tracePt t="26316" x="3743325" y="3948113"/>
          <p14:tracePt t="26324" x="3803650" y="3935413"/>
          <p14:tracePt t="26332" x="3862388" y="3924300"/>
          <p14:tracePt t="26340" x="3922713" y="3911600"/>
          <p14:tracePt t="26347" x="4041775" y="3900488"/>
          <p14:tracePt t="26355" x="4184650" y="3876675"/>
          <p14:tracePt t="26363" x="4327525" y="3852863"/>
          <p14:tracePt t="26371" x="4494213" y="3816350"/>
          <p14:tracePt t="26379" x="4660900" y="3792538"/>
          <p14:tracePt t="26387" x="4851400" y="3768725"/>
          <p14:tracePt t="26395" x="5030788" y="3744913"/>
          <p14:tracePt t="26402" x="5221288" y="3733800"/>
          <p14:tracePt t="26411" x="5281613" y="3721100"/>
          <p14:tracePt t="26418" x="5424488" y="3709988"/>
          <p14:tracePt t="26426" x="5543550" y="3686175"/>
          <p14:tracePt t="26434" x="5651500" y="3686175"/>
          <p14:tracePt t="26443" x="5734050" y="3673475"/>
          <p14:tracePt t="26450" x="5794375" y="3673475"/>
          <p14:tracePt t="26460" x="5818188" y="3673475"/>
          <p14:tracePt t="26466" x="5876925" y="3662363"/>
          <p14:tracePt t="26475" x="5913438" y="3662363"/>
          <p14:tracePt t="26482" x="5937250" y="3662363"/>
          <p14:tracePt t="26492" x="5961063" y="3662363"/>
          <p14:tracePt t="26498" x="5972175" y="3649663"/>
          <p14:tracePt t="26508" x="5984875" y="3649663"/>
          <p14:tracePt t="26522" x="5995988" y="3649663"/>
          <p14:tracePt t="26546" x="6008688" y="3649663"/>
          <p14:tracePt t="26729" x="5995988" y="3649663"/>
          <p14:tracePt t="26736" x="5972175" y="3662363"/>
          <p14:tracePt t="26743" x="5924550" y="3673475"/>
          <p14:tracePt t="26751" x="5876925" y="3686175"/>
          <p14:tracePt t="26759" x="5818188" y="3697288"/>
          <p14:tracePt t="26767" x="5757863" y="3721100"/>
          <p14:tracePt t="26776" x="5699125" y="3733800"/>
          <p14:tracePt t="26783" x="5627688" y="3744913"/>
          <p14:tracePt t="26791" x="5556250" y="3757613"/>
          <p14:tracePt t="26799" x="5495925" y="3768725"/>
          <p14:tracePt t="26806" x="5435600" y="3781425"/>
          <p14:tracePt t="26814" x="5387975" y="3781425"/>
          <p14:tracePt t="26822" x="5329238" y="3792538"/>
          <p14:tracePt t="26830" x="5316538" y="3792538"/>
          <p14:tracePt t="26838" x="5268913" y="3805238"/>
          <p14:tracePt t="26846" x="5233988" y="3805238"/>
          <p14:tracePt t="26854" x="5197475" y="3805238"/>
          <p14:tracePt t="26861" x="5173663" y="3805238"/>
          <p14:tracePt t="26870" x="5149850" y="3805238"/>
          <p14:tracePt t="26878" x="5126038" y="3805238"/>
          <p14:tracePt t="26885" x="5114925" y="3805238"/>
          <p14:tracePt t="26894" x="5091113" y="3805238"/>
          <p14:tracePt t="26901" x="5078413" y="3805238"/>
          <p14:tracePt t="26910" x="5067300" y="3805238"/>
          <p14:tracePt t="26917" x="5054600" y="3805238"/>
          <p14:tracePt t="26926" x="5043488" y="3805238"/>
          <p14:tracePt t="26933" x="5030788" y="3805238"/>
          <p14:tracePt t="26943" x="5019675" y="3805238"/>
          <p14:tracePt t="26957" x="5006975" y="3805238"/>
          <p14:tracePt t="26974" x="4995863" y="3805238"/>
          <p14:tracePt t="27005" x="4983163" y="3805238"/>
          <p14:tracePt t="27045" x="4972050" y="3805238"/>
          <p14:tracePt t="27060" x="4959350" y="3805238"/>
          <p14:tracePt t="27068" x="4948238" y="3805238"/>
          <p14:tracePt t="27085" x="4935538" y="3816350"/>
          <p14:tracePt t="27093" x="4924425" y="3816350"/>
          <p14:tracePt t="27099" x="4911725" y="3816350"/>
          <p14:tracePt t="27107" x="4900613" y="3816350"/>
          <p14:tracePt t="27115" x="4875213" y="3829050"/>
          <p14:tracePt t="27123" x="4864100" y="3829050"/>
          <p14:tracePt t="27132" x="4840288" y="3829050"/>
          <p14:tracePt t="27139" x="4827588" y="3840163"/>
          <p14:tracePt t="27147" x="4803775" y="3840163"/>
          <p14:tracePt t="27155" x="4779963" y="3852863"/>
          <p14:tracePt t="27163" x="4768850" y="3852863"/>
          <p14:tracePt t="27171" x="4756150" y="3863975"/>
          <p14:tracePt t="27178" x="4732338" y="3876675"/>
          <p14:tracePt t="27186" x="4721225" y="3887788"/>
          <p14:tracePt t="27194" x="4708525" y="3900488"/>
          <p14:tracePt t="27202" x="4697413" y="3900488"/>
          <p14:tracePt t="27210" x="4684713" y="3911600"/>
          <p14:tracePt t="27218" x="4684713" y="3924300"/>
          <p14:tracePt t="27226" x="4673600" y="3935413"/>
          <p14:tracePt t="27234" x="4660900" y="3948113"/>
          <p14:tracePt t="27250" x="4649788" y="3959225"/>
          <p14:tracePt t="27259" x="4649788" y="3971925"/>
          <p14:tracePt t="27266" x="4649788" y="3983038"/>
          <p14:tracePt t="27273" x="4637088" y="3995738"/>
          <p14:tracePt t="27281" x="4637088" y="4006850"/>
          <p14:tracePt t="27289" x="4637088" y="4019550"/>
          <p14:tracePt t="27297" x="4625975" y="4030663"/>
          <p14:tracePt t="27313" x="4625975" y="4043363"/>
          <p14:tracePt t="27321" x="4613275" y="4054475"/>
          <p14:tracePt t="27337" x="4613275" y="4067175"/>
          <p14:tracePt t="27353" x="4602163" y="4078288"/>
          <p14:tracePt t="27377" x="4602163" y="4090988"/>
          <p14:tracePt t="27409" x="4589463" y="4090988"/>
          <p14:tracePt t="27472" x="4589463" y="4078288"/>
          <p14:tracePt t="27488" x="4589463" y="4067175"/>
          <p14:tracePt t="27496" x="4589463" y="4054475"/>
          <p14:tracePt t="27503" x="4589463" y="4043363"/>
          <p14:tracePt t="27519" x="4589463" y="4030663"/>
          <p14:tracePt t="27527" x="4589463" y="4019550"/>
          <p14:tracePt t="27535" x="4589463" y="4006850"/>
          <p14:tracePt t="27542" x="4589463" y="3995738"/>
          <p14:tracePt t="27559" x="4589463" y="3983038"/>
          <p14:tracePt t="27567" x="4589463" y="3971925"/>
          <p14:tracePt t="27599" x="4589463" y="3959225"/>
          <p14:tracePt t="27702" x="4589463" y="3971925"/>
          <p14:tracePt t="27717" x="4589463" y="3983038"/>
          <p14:tracePt t="27726" x="4589463" y="3995738"/>
          <p14:tracePt t="27743" x="4589463" y="4006850"/>
          <p14:tracePt t="27757" x="4589463" y="4019550"/>
          <p14:tracePt t="27781" x="4589463" y="4030663"/>
          <p14:tracePt t="27861" x="4589463" y="4043363"/>
          <p14:tracePt t="40093" x="4589463" y="4054475"/>
          <p14:tracePt t="40100" x="4589463" y="4067175"/>
          <p14:tracePt t="40107" x="4589463" y="4078288"/>
          <p14:tracePt t="40116" x="4589463" y="4090988"/>
          <p14:tracePt t="40123" x="4602163" y="4114800"/>
          <p14:tracePt t="40132" x="4602163" y="4138613"/>
          <p14:tracePt t="40139" x="4613275" y="4151313"/>
          <p14:tracePt t="40147" x="4625975" y="4175125"/>
          <p14:tracePt t="40155" x="4625975" y="4186238"/>
          <p14:tracePt t="40163" x="4637088" y="4198938"/>
          <p14:tracePt t="40171" x="4637088" y="4222750"/>
          <p14:tracePt t="40179" x="4649788" y="4233863"/>
          <p14:tracePt t="40188" x="4649788" y="4246563"/>
          <p14:tracePt t="40195" x="4649788" y="4257675"/>
          <p14:tracePt t="40204" x="4660900" y="4270375"/>
          <p14:tracePt t="40210" x="4660900" y="4281488"/>
          <p14:tracePt t="40220" x="4673600" y="4294188"/>
          <p14:tracePt t="40235" x="4673600" y="4305300"/>
          <p14:tracePt t="40243" x="4684713" y="4305300"/>
          <p14:tracePt t="40250" x="4684713" y="4318000"/>
          <p14:tracePt t="40267" x="4697413" y="4318000"/>
          <p14:tracePt t="40274" x="4697413" y="4329113"/>
          <p14:tracePt t="40307" x="4697413" y="4341813"/>
          <p14:tracePt t="40338" x="4697413" y="4352925"/>
          <p14:tracePt t="40362" x="4673600" y="4365625"/>
          <p14:tracePt t="40369" x="4660900" y="4365625"/>
          <p14:tracePt t="40377" x="4637088" y="4365625"/>
          <p14:tracePt t="40384" x="4613275" y="4376738"/>
          <p14:tracePt t="40392" x="4589463" y="4376738"/>
          <p14:tracePt t="40400" x="4554538" y="4376738"/>
          <p14:tracePt t="40408" x="4541838" y="4376738"/>
          <p14:tracePt t="40416" x="4518025" y="4365625"/>
          <p14:tracePt t="40424" x="4494213" y="4352925"/>
          <p14:tracePt t="40432" x="4470400" y="4329113"/>
          <p14:tracePt t="40440" x="4446588" y="4318000"/>
          <p14:tracePt t="40447" x="4435475" y="4305300"/>
          <p14:tracePt t="40456" x="4422775" y="4281488"/>
          <p14:tracePt t="40463" x="4422775" y="4246563"/>
          <p14:tracePt t="40472" x="4422775" y="4222750"/>
          <p14:tracePt t="40479" x="4422775" y="4198938"/>
          <p14:tracePt t="40489" x="4422775" y="4162425"/>
          <p14:tracePt t="40495" x="4459288" y="4138613"/>
          <p14:tracePt t="40505" x="4494213" y="4114800"/>
          <p14:tracePt t="40511" x="4541838" y="4090988"/>
          <p14:tracePt t="40520" x="4602163" y="4067175"/>
          <p14:tracePt t="40527" x="4660900" y="4054475"/>
          <p14:tracePt t="40537" x="4732338" y="4054475"/>
          <p14:tracePt t="40542" x="4803775" y="4054475"/>
          <p14:tracePt t="40554" x="4875213" y="4054475"/>
          <p14:tracePt t="40559" x="4935538" y="4078288"/>
          <p14:tracePt t="40570" x="5019675" y="4127500"/>
          <p14:tracePt t="40575" x="5078413" y="4175125"/>
          <p14:tracePt t="40587" x="5126038" y="4222750"/>
          <p14:tracePt t="40591" x="5162550" y="4270375"/>
          <p14:tracePt t="40604" x="5197475" y="4318000"/>
          <p14:tracePt t="40609" x="5221288" y="4365625"/>
          <p14:tracePt t="40620" x="5233988" y="4424363"/>
          <p14:tracePt t="40624" x="5245100" y="4460875"/>
          <p14:tracePt t="40638" x="5257800" y="4519613"/>
          <p14:tracePt t="40642" x="5257800" y="4556125"/>
          <p14:tracePt t="40654" x="5257800" y="4616450"/>
          <p14:tracePt t="40658" x="5257800" y="4651375"/>
          <p14:tracePt t="40671" x="5233988" y="4687888"/>
          <p14:tracePt t="40672" x="5210175" y="4722813"/>
          <p14:tracePt t="40677" x="5173663" y="4759325"/>
          <p14:tracePt t="40687" x="5138738" y="4794250"/>
          <p14:tracePt t="40693" x="5091113" y="4818063"/>
          <p14:tracePt t="40704" x="5054600" y="4854575"/>
          <p14:tracePt t="40709" x="4995863" y="4878388"/>
          <p14:tracePt t="40720" x="4959350" y="4902200"/>
          <p14:tracePt t="40725" x="4900613" y="4913313"/>
          <p14:tracePt t="40737" x="4864100" y="4926013"/>
          <p14:tracePt t="40741" x="4803775" y="4937125"/>
          <p14:tracePt t="40754" x="4745038" y="4949825"/>
          <p14:tracePt t="40758" x="4697413" y="4949825"/>
          <p14:tracePt t="40770" x="4649788" y="4949825"/>
          <p14:tracePt t="40773" x="4625975" y="4949825"/>
          <p14:tracePt t="40787" x="4589463" y="4949825"/>
          <p14:tracePt t="40791" x="4554538" y="4949825"/>
          <p14:tracePt t="40805" x="4518025" y="4937125"/>
          <p14:tracePt t="40809" x="4494213" y="4926013"/>
          <p14:tracePt t="40820" x="4470400" y="4913313"/>
          <p14:tracePt t="40821" x="4446588" y="4889500"/>
          <p14:tracePt t="40828" x="4435475" y="4878388"/>
          <p14:tracePt t="40837" x="4422775" y="4854575"/>
          <p14:tracePt t="40843" x="4411663" y="4841875"/>
          <p14:tracePt t="40853" x="4398963" y="4830763"/>
          <p14:tracePt t="40859" x="4398963" y="4818063"/>
          <p14:tracePt t="40870" x="4398963" y="4806950"/>
          <p14:tracePt t="40875" x="4387850" y="4794250"/>
          <p14:tracePt t="40887" x="4387850" y="4783138"/>
          <p14:tracePt t="40891" x="4387850" y="4770438"/>
          <p14:tracePt t="40904" x="4387850" y="4759325"/>
          <p14:tracePt t="40921" x="4387850" y="4746625"/>
          <p14:tracePt t="40925" x="4387850" y="4735513"/>
          <p14:tracePt t="40938" x="4398963" y="4722813"/>
          <p14:tracePt t="40939" x="4398963" y="4711700"/>
          <p14:tracePt t="40946" x="4411663" y="4711700"/>
          <p14:tracePt t="40963" x="4411663" y="4699000"/>
          <p14:tracePt t="40979" x="4422775" y="4699000"/>
          <p14:tracePt t="41675" x="4422775" y="4687888"/>
          <p14:tracePt t="41682" x="4422775" y="4664075"/>
          <p14:tracePt t="41690" x="4435475" y="4640263"/>
          <p14:tracePt t="41698" x="4459288" y="4603750"/>
          <p14:tracePt t="41706" x="4483100" y="4567238"/>
          <p14:tracePt t="41713" x="4530725" y="4484688"/>
          <p14:tracePt t="41722" x="4589463" y="4376738"/>
          <p14:tracePt t="41729" x="4660900" y="4270375"/>
          <p14:tracePt t="41738" x="4756150" y="4138613"/>
          <p14:tracePt t="41745" x="4840288" y="3995738"/>
          <p14:tracePt t="41754" x="4935538" y="3852863"/>
          <p14:tracePt t="41761" x="5054600" y="3686175"/>
          <p14:tracePt t="41769" x="5162550" y="3530600"/>
          <p14:tracePt t="41777" x="5281613" y="3363913"/>
          <p14:tracePt t="41785" x="5376863" y="3208338"/>
          <p14:tracePt t="41792" x="5495925" y="3052763"/>
          <p14:tracePt t="41801" x="5591175" y="2898775"/>
          <p14:tracePt t="41809" x="5686425" y="2767013"/>
          <p14:tracePt t="41817" x="5770563" y="2659063"/>
          <p14:tracePt t="41824" x="5805488" y="2600325"/>
          <p14:tracePt t="41832" x="5876925" y="2492375"/>
          <p14:tracePt t="41840" x="5948363" y="2397125"/>
          <p14:tracePt t="41848" x="5995988" y="2314575"/>
          <p14:tracePt t="41856" x="6056313" y="2241550"/>
          <p14:tracePt t="41864" x="6103938" y="2182813"/>
          <p14:tracePt t="41872" x="6116638" y="2159000"/>
          <p14:tracePt t="41880" x="6151563" y="2122488"/>
          <p14:tracePt t="41888" x="6175375" y="2098675"/>
          <p14:tracePt t="41896" x="6199188" y="2074863"/>
          <p14:tracePt t="41904" x="6223000" y="2051050"/>
          <p14:tracePt t="41919" x="6235700" y="2039938"/>
          <p14:tracePt t="41937" x="6246813" y="2039938"/>
          <p14:tracePt t="41944" x="6246813" y="2027238"/>
          <p14:tracePt t="41968" x="6259513" y="2027238"/>
          <p14:tracePt t="42015" x="6270625" y="2027238"/>
          <p14:tracePt t="42031" x="6283325" y="2027238"/>
          <p14:tracePt t="42039" x="6294438" y="2027238"/>
          <p14:tracePt t="42055" x="6318250" y="2027238"/>
          <p14:tracePt t="42062" x="6330950" y="2016125"/>
          <p14:tracePt t="42071" x="6365875" y="2003425"/>
          <p14:tracePt t="42078" x="6389688" y="2003425"/>
          <p14:tracePt t="42086" x="6413500" y="1992313"/>
          <p14:tracePt t="42094" x="6450013" y="1979613"/>
          <p14:tracePt t="42101" x="6484938" y="1968500"/>
          <p14:tracePt t="42109" x="6521450" y="1955800"/>
          <p14:tracePt t="42117" x="6556375" y="1944688"/>
          <p14:tracePt t="42125" x="6592888" y="1931988"/>
          <p14:tracePt t="42133" x="6627813" y="1920875"/>
          <p14:tracePt t="42141" x="6664325" y="1908175"/>
          <p14:tracePt t="42149" x="6711950" y="1897063"/>
          <p14:tracePt t="42157" x="6748463" y="1884363"/>
          <p14:tracePt t="42164" x="6783388" y="1873250"/>
          <p14:tracePt t="42173" x="6807200" y="1873250"/>
          <p14:tracePt t="42180" x="6843713" y="1860550"/>
          <p14:tracePt t="42188" x="6878638" y="1860550"/>
          <p14:tracePt t="42196" x="6902450" y="1849438"/>
          <p14:tracePt t="42205" x="6926263" y="1849438"/>
          <p14:tracePt t="42212" x="6950075" y="1849438"/>
          <p14:tracePt t="42222" x="6973888" y="1849438"/>
          <p14:tracePt t="42228" x="6986588" y="1836738"/>
          <p14:tracePt t="42237" x="7010400" y="1836738"/>
          <p14:tracePt t="42244" x="7021513" y="1836738"/>
          <p14:tracePt t="42254" x="7034213" y="1836738"/>
          <p14:tracePt t="42268" x="7045325" y="1836738"/>
          <p14:tracePt t="42284" x="7058025" y="1836738"/>
          <p14:tracePt t="42316" x="7069138" y="1836738"/>
          <p14:tracePt t="42372" x="7069138" y="1849438"/>
          <p14:tracePt t="42379" x="7081838" y="1849438"/>
          <p14:tracePt t="42403" x="7081838" y="1860550"/>
          <p14:tracePt t="42418" x="7092950" y="1860550"/>
          <p14:tracePt t="42435" x="7092950" y="1873250"/>
          <p14:tracePt t="42442" x="7105650" y="1873250"/>
          <p14:tracePt t="42450" x="7116763" y="1873250"/>
          <p14:tracePt t="42458" x="7129463" y="1884363"/>
          <p14:tracePt t="42465" x="7140575" y="1884363"/>
          <p14:tracePt t="42473" x="7153275" y="1897063"/>
          <p14:tracePt t="42481" x="7177088" y="1908175"/>
          <p14:tracePt t="42489" x="7188200" y="1920875"/>
          <p14:tracePt t="42497" x="7212013" y="1920875"/>
          <p14:tracePt t="42506" x="7235825" y="1931988"/>
          <p14:tracePt t="42513" x="7259638" y="1944688"/>
          <p14:tracePt t="42522" x="7283450" y="1944688"/>
          <p14:tracePt t="42529" x="7307263" y="1955800"/>
          <p14:tracePt t="42538" x="7332663" y="1968500"/>
          <p14:tracePt t="42544" x="7380288" y="1979613"/>
          <p14:tracePt t="42554" x="7391400" y="1979613"/>
          <p14:tracePt t="42561" x="7415213" y="1992313"/>
          <p14:tracePt t="42570" x="7451725" y="2003425"/>
          <p14:tracePt t="42577" x="7475538" y="2003425"/>
          <p14:tracePt t="42587" x="7499350" y="2003425"/>
          <p14:tracePt t="42592" x="7523163" y="2016125"/>
          <p14:tracePt t="42604" x="7558088" y="2016125"/>
          <p14:tracePt t="42608" x="7581900" y="2027238"/>
          <p14:tracePt t="42620" x="7594600" y="2027238"/>
          <p14:tracePt t="42624" x="7618413" y="2039938"/>
          <p14:tracePt t="42637" x="7642225" y="2039938"/>
          <p14:tracePt t="42641" x="7666038" y="2039938"/>
          <p14:tracePt t="42654" x="7677150" y="2051050"/>
          <p14:tracePt t="42660" x="7700963" y="2051050"/>
          <p14:tracePt t="42671" x="7713663" y="2051050"/>
          <p14:tracePt t="42675" x="7724775" y="2051050"/>
          <p14:tracePt t="42688" x="7737475" y="2051050"/>
          <p14:tracePt t="42691" x="7748588" y="2051050"/>
          <p14:tracePt t="42705" x="7748588" y="2063750"/>
          <p14:tracePt t="42709" x="7761288" y="2063750"/>
          <p14:tracePt t="42721" x="7772400" y="2063750"/>
          <p14:tracePt t="42728" x="7785100" y="2063750"/>
          <p14:tracePt t="42737" x="7796213" y="2063750"/>
          <p14:tracePt t="42760" x="7808913" y="2063750"/>
          <p14:tracePt t="42791" x="7820025" y="2063750"/>
          <p14:tracePt t="42815" x="7832725" y="2063750"/>
          <p14:tracePt t="42847" x="7843838" y="2063750"/>
          <p14:tracePt t="42878" x="7856538" y="2063750"/>
          <p14:tracePt t="42910" x="7867650" y="2063750"/>
          <p14:tracePt t="43133" x="7856538" y="2063750"/>
          <p14:tracePt t="43146" x="7832725" y="2074863"/>
          <p14:tracePt t="43154" x="7820025" y="2074863"/>
          <p14:tracePt t="43162" x="7808913" y="2074863"/>
          <p14:tracePt t="43170" x="7772400" y="2087563"/>
          <p14:tracePt t="43177" x="7737475" y="2087563"/>
          <p14:tracePt t="43186" x="7700963" y="2098675"/>
          <p14:tracePt t="43193" x="7642225" y="2098675"/>
          <p14:tracePt t="43202" x="7581900" y="2111375"/>
          <p14:tracePt t="43209" x="7499350" y="2111375"/>
          <p14:tracePt t="43218" x="7439025" y="2122488"/>
          <p14:tracePt t="43225" x="7343775" y="2122488"/>
          <p14:tracePt t="43234" x="7259638" y="2135188"/>
          <p14:tracePt t="43241" x="7164388" y="2135188"/>
          <p14:tracePt t="43249" x="7081838" y="2135188"/>
          <p14:tracePt t="43258" x="6997700" y="2135188"/>
          <p14:tracePt t="43265" x="6915150" y="2135188"/>
          <p14:tracePt t="43273" x="6843713" y="2135188"/>
          <p14:tracePt t="43281" x="6772275" y="2135188"/>
          <p14:tracePt t="43289" x="6748463" y="2135188"/>
          <p14:tracePt t="43297" x="6699250" y="2135188"/>
          <p14:tracePt t="43304" x="6651625" y="2135188"/>
          <p14:tracePt t="43313" x="6616700" y="2135188"/>
          <p14:tracePt t="43320" x="6592888" y="2135188"/>
          <p14:tracePt t="43328" x="6569075" y="2135188"/>
          <p14:tracePt t="43336" x="6556375" y="2135188"/>
          <p14:tracePt t="43344" x="6545263" y="2135188"/>
          <p14:tracePt t="43369" x="6532563" y="2135188"/>
          <p14:tracePt t="43591" x="6521450" y="2122488"/>
          <p14:tracePt t="43606" x="6508750" y="2122488"/>
          <p14:tracePt t="43614" x="6508750" y="2111375"/>
          <p14:tracePt t="43621" x="6497638" y="2111375"/>
          <p14:tracePt t="43637" x="6484938" y="2098675"/>
          <p14:tracePt t="43653" x="6484938" y="2087563"/>
          <p14:tracePt t="43661" x="6473825" y="2087563"/>
          <p14:tracePt t="43685" x="6473825" y="2074863"/>
          <p14:tracePt t="43804" x="6484938" y="2074863"/>
          <p14:tracePt t="43820" x="6497638" y="2074863"/>
          <p14:tracePt t="43827" x="6508750" y="2074863"/>
          <p14:tracePt t="43836" x="6508750" y="2087563"/>
          <p14:tracePt t="43842" x="6521450" y="2087563"/>
          <p14:tracePt t="43851" x="6532563" y="2098675"/>
          <p14:tracePt t="43858" x="6545263" y="2098675"/>
          <p14:tracePt t="43867" x="6556375" y="2111375"/>
          <p14:tracePt t="43875" x="6569075" y="2122488"/>
          <p14:tracePt t="43882" x="6592888" y="2122488"/>
          <p14:tracePt t="43890" x="6604000" y="2135188"/>
          <p14:tracePt t="43898" x="6616700" y="2146300"/>
          <p14:tracePt t="43906" x="6627813" y="2146300"/>
          <p14:tracePt t="43914" x="6640513" y="2159000"/>
          <p14:tracePt t="43922" x="6651625" y="2159000"/>
          <p14:tracePt t="43930" x="6664325" y="2170113"/>
          <p14:tracePt t="43946" x="6675438" y="2170113"/>
          <p14:tracePt t="43962" x="6675438" y="2182813"/>
          <p14:tracePt t="43969" x="6688138" y="2182813"/>
          <p14:tracePt t="44334" x="6675438" y="2182813"/>
          <p14:tracePt t="44349" x="6664325" y="2182813"/>
          <p14:tracePt t="44359" x="6640513" y="2182813"/>
          <p14:tracePt t="44365" x="6616700" y="2193925"/>
          <p14:tracePt t="44373" x="6592888" y="2193925"/>
          <p14:tracePt t="44381" x="6556375" y="2206625"/>
          <p14:tracePt t="44389" x="6521450" y="2217738"/>
          <p14:tracePt t="44397" x="6473825" y="2230438"/>
          <p14:tracePt t="44404" x="6426200" y="2241550"/>
          <p14:tracePt t="44412" x="6389688" y="2265363"/>
          <p14:tracePt t="44420" x="6330950" y="2278063"/>
          <p14:tracePt t="44428" x="6294438" y="2290763"/>
          <p14:tracePt t="44436" x="6235700" y="2314575"/>
          <p14:tracePt t="44444" x="6199188" y="2325688"/>
          <p14:tracePt t="44452" x="6164263" y="2338388"/>
          <p14:tracePt t="44460" x="6140450" y="2338388"/>
          <p14:tracePt t="44468" x="6091238" y="2362200"/>
          <p14:tracePt t="44476" x="6056313" y="2362200"/>
          <p14:tracePt t="44484" x="6032500" y="2362200"/>
          <p14:tracePt t="44492" x="5995988" y="2373313"/>
          <p14:tracePt t="44499" x="5948363" y="2373313"/>
          <p14:tracePt t="44509" x="5937250" y="2373313"/>
          <p14:tracePt t="44515" x="5876925" y="2373313"/>
          <p14:tracePt t="44524" x="5853113" y="2373313"/>
          <p14:tracePt t="44531" x="5818188" y="2373313"/>
          <p14:tracePt t="44541" x="5794375" y="2373313"/>
          <p14:tracePt t="44547" x="5757863" y="2373313"/>
          <p14:tracePt t="44558" x="5722938" y="2373313"/>
          <p14:tracePt t="44563" x="5675313" y="2373313"/>
          <p14:tracePt t="44575" x="5638800" y="2373313"/>
          <p14:tracePt t="44579" x="5603875" y="2373313"/>
          <p14:tracePt t="44591" x="5567363" y="2373313"/>
          <p14:tracePt t="44596" x="5543550" y="2373313"/>
          <p14:tracePt t="44608" x="5495925" y="2373313"/>
          <p14:tracePt t="44612" x="5472113" y="2362200"/>
          <p14:tracePt t="44625" x="5448300" y="2362200"/>
          <p14:tracePt t="44628" x="5411788" y="2362200"/>
          <p14:tracePt t="44642" x="5376863" y="2362200"/>
          <p14:tracePt t="44646" x="5353050" y="2349500"/>
          <p14:tracePt t="44658" x="5329238" y="2349500"/>
          <p14:tracePt t="44661" x="5305425" y="2349500"/>
          <p14:tracePt t="44675" x="5281613" y="2349500"/>
          <p14:tracePt t="44675" x="5257800" y="2349500"/>
          <p14:tracePt t="44681" x="5233988" y="2349500"/>
          <p14:tracePt t="44691" x="5210175" y="2349500"/>
          <p14:tracePt t="44697" x="5197475" y="2349500"/>
          <p14:tracePt t="44708" x="5173663" y="2349500"/>
          <p14:tracePt t="44714" x="5149850" y="2349500"/>
          <p14:tracePt t="44724" x="5138738" y="2349500"/>
          <p14:tracePt t="44729" x="5114925" y="2349500"/>
          <p14:tracePt t="44742" x="5102225" y="2349500"/>
          <p14:tracePt t="44746" x="5091113" y="2349500"/>
          <p14:tracePt t="44758" x="5067300" y="2349500"/>
          <p14:tracePt t="44762" x="5054600" y="2349500"/>
          <p14:tracePt t="44776" x="5043488" y="2362200"/>
          <p14:tracePt t="44781" x="5030788" y="2362200"/>
          <p14:tracePt t="44791" x="5006975" y="2362200"/>
          <p14:tracePt t="44794" x="4995863" y="2373313"/>
          <p14:tracePt t="44809" x="4983163" y="2373313"/>
          <p14:tracePt t="44825" x="4972050" y="2373313"/>
          <p14:tracePt t="44829" x="4959350" y="2386013"/>
          <p14:tracePt t="44842" x="4948238" y="2386013"/>
          <p14:tracePt t="44856" x="4935538" y="2386013"/>
          <p14:tracePt t="44872" x="4935538" y="2397125"/>
          <p14:tracePt t="44888" x="4924425" y="239712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7">
            <a:extLst>
              <a:ext uri="{FF2B5EF4-FFF2-40B4-BE49-F238E27FC236}">
                <a16:creationId xmlns:a16="http://schemas.microsoft.com/office/drawing/2014/main" id="{72DC8FC9-9CA8-D844-9A64-D05462421466}"/>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Houses and buildings</a:t>
            </a:r>
          </a:p>
        </p:txBody>
      </p:sp>
      <p:pic>
        <p:nvPicPr>
          <p:cNvPr id="32770" name="Picture 2">
            <a:extLst>
              <a:ext uri="{FF2B5EF4-FFF2-40B4-BE49-F238E27FC236}">
                <a16:creationId xmlns:a16="http://schemas.microsoft.com/office/drawing/2014/main" id="{B27D8292-D9D0-6E4C-8E5F-A9F55DF0B47C}"/>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801688" y="1447800"/>
            <a:ext cx="3308350"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itle 7">
            <a:extLst>
              <a:ext uri="{FF2B5EF4-FFF2-40B4-BE49-F238E27FC236}">
                <a16:creationId xmlns:a16="http://schemas.microsoft.com/office/drawing/2014/main" id="{D2928D13-8C09-E04E-8FFA-63C8E2F13130}"/>
              </a:ext>
            </a:extLst>
          </p:cNvPr>
          <p:cNvSpPr>
            <a:spLocks/>
          </p:cNvSpPr>
          <p:nvPr/>
        </p:nvSpPr>
        <p:spPr bwMode="auto">
          <a:xfrm>
            <a:off x="4421187" y="1942306"/>
            <a:ext cx="3921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They were built very close together and the streets were narrow.</a:t>
            </a:r>
          </a:p>
        </p:txBody>
      </p:sp>
      <p:sp>
        <p:nvSpPr>
          <p:cNvPr id="32773" name="Title 7">
            <a:extLst>
              <a:ext uri="{FF2B5EF4-FFF2-40B4-BE49-F238E27FC236}">
                <a16:creationId xmlns:a16="http://schemas.microsoft.com/office/drawing/2014/main" id="{094243E7-4086-CE49-9A2F-97C4E019437E}"/>
              </a:ext>
            </a:extLst>
          </p:cNvPr>
          <p:cNvSpPr>
            <a:spLocks/>
          </p:cNvSpPr>
          <p:nvPr/>
        </p:nvSpPr>
        <p:spPr bwMode="auto">
          <a:xfrm>
            <a:off x="4421186" y="3181350"/>
            <a:ext cx="3921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Lots of different families lived in the same house if they were not rich. Rich people owned their own houses and lived in the whole house by themselves.</a:t>
            </a:r>
          </a:p>
        </p:txBody>
      </p:sp>
      <p:pic>
        <p:nvPicPr>
          <p:cNvPr id="2" name="Audio 1">
            <a:hlinkClick r:id="" action="ppaction://media"/>
            <a:extLst>
              <a:ext uri="{FF2B5EF4-FFF2-40B4-BE49-F238E27FC236}">
                <a16:creationId xmlns:a16="http://schemas.microsoft.com/office/drawing/2014/main" id="{F9BC2464-9ADA-9C4A-B896-56FF67D6E14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699"/>
    </mc:Choice>
    <mc:Fallback xmlns="">
      <p:transition spd="slow" advTm="346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14143" x="4924425" y="2397125"/>
          <p14:tracePt t="14151" x="4924425" y="2433638"/>
          <p14:tracePt t="14158" x="4948238" y="2468563"/>
          <p14:tracePt t="14165" x="4959350" y="2516188"/>
          <p14:tracePt t="14173" x="4983163" y="2552700"/>
          <p14:tracePt t="14181" x="5006975" y="2600325"/>
          <p14:tracePt t="14189" x="5019675" y="2647950"/>
          <p14:tracePt t="14197" x="5043488" y="2695575"/>
          <p14:tracePt t="14205" x="5054600" y="2730500"/>
          <p14:tracePt t="14213" x="5078413" y="2790825"/>
          <p14:tracePt t="14221" x="5114925" y="2874963"/>
          <p14:tracePt t="14229" x="5138738" y="2957513"/>
          <p14:tracePt t="14237" x="5173663" y="3028950"/>
          <p14:tracePt t="14245" x="5197475" y="3100388"/>
          <p14:tracePt t="14252" x="5221288" y="3160713"/>
          <p14:tracePt t="14261" x="5233988" y="3184525"/>
          <p14:tracePt t="14268" x="5245100" y="3221038"/>
          <p14:tracePt t="14278" x="5257800" y="3268663"/>
          <p14:tracePt t="14284" x="5281613" y="3327400"/>
          <p14:tracePt t="14295" x="5292725" y="3351213"/>
          <p14:tracePt t="14300" x="5305425" y="3398838"/>
          <p14:tracePt t="14309" x="5316538" y="3435350"/>
          <p14:tracePt t="14316" x="5316538" y="3446463"/>
          <p14:tracePt t="14326" x="5329238" y="3482975"/>
          <p14:tracePt t="14332" x="5340350" y="3506788"/>
          <p14:tracePt t="14343" x="5340350" y="3530600"/>
          <p14:tracePt t="14348" x="5353050" y="3554413"/>
          <p14:tracePt t="14360" x="5353050" y="3578225"/>
          <p14:tracePt t="14364" x="5353050" y="3589338"/>
          <p14:tracePt t="14377" x="5353050" y="3602038"/>
          <p14:tracePt t="14381" x="5353050" y="3613150"/>
          <p14:tracePt t="14393" x="5353050" y="3625850"/>
          <p14:tracePt t="14911" x="5340350" y="3625850"/>
          <p14:tracePt t="14918" x="5316538" y="3625850"/>
          <p14:tracePt t="14925" x="5305425" y="3625850"/>
          <p14:tracePt t="14933" x="5268913" y="3625850"/>
          <p14:tracePt t="14941" x="5233988" y="3625850"/>
          <p14:tracePt t="14949" x="5173663" y="3636963"/>
          <p14:tracePt t="14956" x="5091113" y="3673475"/>
          <p14:tracePt t="14965" x="5006975" y="3709988"/>
          <p14:tracePt t="14972" x="4911725" y="3744913"/>
          <p14:tracePt t="14980" x="4803775" y="3792538"/>
          <p14:tracePt t="14988" x="4708525" y="3852863"/>
          <p14:tracePt t="14996" x="4602163" y="3900488"/>
          <p14:tracePt t="15004" x="4494213" y="3959225"/>
          <p14:tracePt t="15012" x="4375150" y="4030663"/>
          <p14:tracePt t="15020" x="4279900" y="4090988"/>
          <p14:tracePt t="15028" x="4219575" y="4127500"/>
          <p14:tracePt t="15035" x="4137025" y="4175125"/>
          <p14:tracePt t="15044" x="4065588" y="4222750"/>
          <p14:tracePt t="15051" x="3981450" y="4270375"/>
          <p14:tracePt t="15061" x="3922713" y="4305300"/>
          <p14:tracePt t="15067" x="3875088" y="4341813"/>
          <p14:tracePt t="15077" x="3838575" y="4365625"/>
          <p14:tracePt t="15083" x="3814763" y="4376738"/>
          <p14:tracePt t="15093" x="3779838" y="4413250"/>
          <p14:tracePt t="15099" x="3756025" y="4424363"/>
          <p14:tracePt t="15109" x="3719513" y="4448175"/>
          <p14:tracePt t="15115" x="3708400" y="4460875"/>
          <p14:tracePt t="15126" x="3684588" y="4471988"/>
          <p14:tracePt t="15131" x="3671888" y="4484688"/>
          <p14:tracePt t="15143" x="3660775" y="4495800"/>
          <p14:tracePt t="15147" x="3648075" y="4495800"/>
          <p14:tracePt t="15160" x="3635375" y="4508500"/>
          <p14:tracePt t="15177" x="3624263" y="4508500"/>
          <p14:tracePt t="15194" x="3624263" y="4519613"/>
          <p14:tracePt t="15211" x="3611563" y="4532313"/>
          <p14:tracePt t="15235" x="3611563" y="4543425"/>
          <p14:tracePt t="15242" x="3611563" y="4556125"/>
          <p14:tracePt t="15260" x="3611563" y="4567238"/>
          <p14:tracePt t="15266" x="3611563" y="4579938"/>
          <p14:tracePt t="15273" x="3611563" y="4603750"/>
          <p14:tracePt t="15281" x="3600450" y="4640263"/>
          <p14:tracePt t="15289" x="3600450" y="4664075"/>
          <p14:tracePt t="15297" x="3587750" y="4687888"/>
          <p14:tracePt t="15305" x="3576638" y="4722813"/>
          <p14:tracePt t="15313" x="3576638" y="4759325"/>
          <p14:tracePt t="15321" x="3563938" y="4806950"/>
          <p14:tracePt t="15330" x="3563938" y="4841875"/>
          <p14:tracePt t="15337" x="3552825" y="4889500"/>
          <p14:tracePt t="15345" x="3540125" y="4949825"/>
          <p14:tracePt t="15352" x="3540125" y="4997450"/>
          <p14:tracePt t="15362" x="3540125" y="5057775"/>
          <p14:tracePt t="15368" x="3529013" y="5105400"/>
          <p14:tracePt t="15379" x="3529013" y="5153025"/>
          <p14:tracePt t="15384" x="3529013" y="5187950"/>
          <p14:tracePt t="15396" x="3516313" y="5248275"/>
          <p14:tracePt t="15401" x="3516313" y="5272088"/>
          <p14:tracePt t="15413" x="3516313" y="5307013"/>
          <p14:tracePt t="15417" x="3516313" y="5343525"/>
          <p14:tracePt t="15429" x="3516313" y="5367338"/>
          <p14:tracePt t="15434" x="3516313" y="5391150"/>
          <p14:tracePt t="15446" x="3516313" y="5414963"/>
          <p14:tracePt t="15450" x="3516313" y="5426075"/>
          <p14:tracePt t="15463" x="3516313" y="5438775"/>
          <p14:tracePt t="15466" x="3516313" y="5449888"/>
          <p14:tracePt t="15480" x="3516313" y="5462588"/>
          <p14:tracePt t="15496" x="3516313" y="5473700"/>
          <p14:tracePt t="15519" x="3516313" y="54864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7">
            <a:extLst>
              <a:ext uri="{FF2B5EF4-FFF2-40B4-BE49-F238E27FC236}">
                <a16:creationId xmlns:a16="http://schemas.microsoft.com/office/drawing/2014/main" id="{7BC16CE5-E0B0-BC4A-9622-DBFB997999B7}"/>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Houses and buildings</a:t>
            </a:r>
          </a:p>
        </p:txBody>
      </p:sp>
      <p:sp>
        <p:nvSpPr>
          <p:cNvPr id="10242" name="Title 7">
            <a:extLst>
              <a:ext uri="{FF2B5EF4-FFF2-40B4-BE49-F238E27FC236}">
                <a16:creationId xmlns:a16="http://schemas.microsoft.com/office/drawing/2014/main" id="{3750FE83-57B0-9A49-A445-97A477850C92}"/>
              </a:ext>
            </a:extLst>
          </p:cNvPr>
          <p:cNvSpPr>
            <a:spLocks/>
          </p:cNvSpPr>
          <p:nvPr/>
        </p:nvSpPr>
        <p:spPr bwMode="auto">
          <a:xfrm>
            <a:off x="385763" y="5695950"/>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Most people in London today live in flats like these. </a:t>
            </a:r>
          </a:p>
        </p:txBody>
      </p:sp>
      <p:pic>
        <p:nvPicPr>
          <p:cNvPr id="10243" name="Picture 7">
            <a:extLst>
              <a:ext uri="{FF2B5EF4-FFF2-40B4-BE49-F238E27FC236}">
                <a16:creationId xmlns:a16="http://schemas.microsoft.com/office/drawing/2014/main" id="{2CF4EE57-3EF3-0442-B5E3-992A85915E87}"/>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322388" y="1314450"/>
            <a:ext cx="6480175" cy="432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FF04669-DFF9-F049-B835-9CA5694650C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735"/>
    </mc:Choice>
    <mc:Fallback xmlns="">
      <p:transition spd="slow" advTm="10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itle 7">
            <a:extLst>
              <a:ext uri="{FF2B5EF4-FFF2-40B4-BE49-F238E27FC236}">
                <a16:creationId xmlns:a16="http://schemas.microsoft.com/office/drawing/2014/main" id="{FF3D55A0-1DDD-EE43-99BB-3EB1418CF06D}"/>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Houses and buildings</a:t>
            </a:r>
          </a:p>
        </p:txBody>
      </p:sp>
      <p:sp>
        <p:nvSpPr>
          <p:cNvPr id="12290" name="Title 7">
            <a:extLst>
              <a:ext uri="{FF2B5EF4-FFF2-40B4-BE49-F238E27FC236}">
                <a16:creationId xmlns:a16="http://schemas.microsoft.com/office/drawing/2014/main" id="{5AE12C12-B500-FE48-BEF6-30A18BD935B1}"/>
              </a:ext>
            </a:extLst>
          </p:cNvPr>
          <p:cNvSpPr>
            <a:spLocks/>
          </p:cNvSpPr>
          <p:nvPr/>
        </p:nvSpPr>
        <p:spPr bwMode="auto">
          <a:xfrm>
            <a:off x="4327525" y="1482725"/>
            <a:ext cx="4335463"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This is a photo of a </a:t>
            </a:r>
            <a:r>
              <a:rPr lang="en-GB" altLang="en-US" sz="1800" i="1" dirty="0">
                <a:solidFill>
                  <a:srgbClr val="1C1C1C"/>
                </a:solidFill>
                <a:latin typeface="Comic Sans MS" panose="030F0902030302020204" pitchFamily="66" charset="0"/>
              </a:rPr>
              <a:t>tower block </a:t>
            </a:r>
            <a:r>
              <a:rPr lang="en-GB" altLang="en-US" sz="1800" dirty="0">
                <a:solidFill>
                  <a:srgbClr val="1C1C1C"/>
                </a:solidFill>
                <a:latin typeface="Comic Sans MS" panose="030F0902030302020204" pitchFamily="66" charset="0"/>
              </a:rPr>
              <a:t>of flats</a:t>
            </a:r>
            <a:r>
              <a:rPr lang="en-GB" altLang="en-US" sz="1800" i="1" dirty="0">
                <a:solidFill>
                  <a:srgbClr val="1C1C1C"/>
                </a:solidFill>
                <a:latin typeface="Comic Sans MS" panose="030F0902030302020204" pitchFamily="66" charset="0"/>
              </a:rPr>
              <a:t>.</a:t>
            </a:r>
            <a:endParaRPr lang="en-GB" altLang="en-US" sz="1800" dirty="0">
              <a:solidFill>
                <a:srgbClr val="1C1C1C"/>
              </a:solidFill>
              <a:latin typeface="Comic Sans MS" panose="030F0902030302020204" pitchFamily="66" charset="0"/>
            </a:endParaRPr>
          </a:p>
        </p:txBody>
      </p:sp>
      <p:sp>
        <p:nvSpPr>
          <p:cNvPr id="12291" name="Title 7">
            <a:extLst>
              <a:ext uri="{FF2B5EF4-FFF2-40B4-BE49-F238E27FC236}">
                <a16:creationId xmlns:a16="http://schemas.microsoft.com/office/drawing/2014/main" id="{F636B4C8-83F2-3E49-8A1F-C434782390BC}"/>
              </a:ext>
            </a:extLst>
          </p:cNvPr>
          <p:cNvSpPr>
            <a:spLocks/>
          </p:cNvSpPr>
          <p:nvPr/>
        </p:nvSpPr>
        <p:spPr bwMode="auto">
          <a:xfrm>
            <a:off x="4519613" y="1984375"/>
            <a:ext cx="3894137" cy="141128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Hundreds and hundreds of people can live in tower blocks because they are so tall.</a:t>
            </a:r>
          </a:p>
        </p:txBody>
      </p:sp>
      <p:pic>
        <p:nvPicPr>
          <p:cNvPr id="12293" name="Picture 1">
            <a:extLst>
              <a:ext uri="{FF2B5EF4-FFF2-40B4-BE49-F238E27FC236}">
                <a16:creationId xmlns:a16="http://schemas.microsoft.com/office/drawing/2014/main" id="{A7A4D263-A6B5-5245-807F-ECA7A8F52085}"/>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828675" y="1463675"/>
            <a:ext cx="3408363" cy="389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Title 7">
            <a:extLst>
              <a:ext uri="{FF2B5EF4-FFF2-40B4-BE49-F238E27FC236}">
                <a16:creationId xmlns:a16="http://schemas.microsoft.com/office/drawing/2014/main" id="{60BA284B-EFFE-CF49-9458-54621D7136D6}"/>
              </a:ext>
            </a:extLst>
          </p:cNvPr>
          <p:cNvSpPr>
            <a:spLocks/>
          </p:cNvSpPr>
          <p:nvPr/>
        </p:nvSpPr>
        <p:spPr bwMode="auto">
          <a:xfrm>
            <a:off x="4421188" y="3359150"/>
            <a:ext cx="3894137" cy="14097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Another name for these very tall buildings is </a:t>
            </a:r>
            <a:r>
              <a:rPr lang="en-GB" altLang="en-US" sz="1800" b="1" dirty="0">
                <a:solidFill>
                  <a:srgbClr val="1C1C1C"/>
                </a:solidFill>
                <a:latin typeface="Comic Sans MS" panose="030F0902030302020204" pitchFamily="66" charset="0"/>
              </a:rPr>
              <a:t>skyscrapers.</a:t>
            </a:r>
            <a:endParaRPr lang="en-GB" altLang="en-US" sz="1800" dirty="0">
              <a:solidFill>
                <a:srgbClr val="1C1C1C"/>
              </a:solidFill>
              <a:latin typeface="Comic Sans MS" panose="030F0902030302020204" pitchFamily="66" charset="0"/>
            </a:endParaRPr>
          </a:p>
        </p:txBody>
      </p:sp>
      <p:pic>
        <p:nvPicPr>
          <p:cNvPr id="4" name="Audio 3">
            <a:hlinkClick r:id="" action="ppaction://media"/>
            <a:extLst>
              <a:ext uri="{FF2B5EF4-FFF2-40B4-BE49-F238E27FC236}">
                <a16:creationId xmlns:a16="http://schemas.microsoft.com/office/drawing/2014/main" id="{58954C10-92FE-BE41-92F2-7FA049BC338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597"/>
    </mc:Choice>
    <mc:Fallback xmlns="">
      <p:transition spd="slow" advTm="195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2622" x="7843838" y="131763"/>
          <p14:tracePt t="12637" x="7832725" y="190500"/>
          <p14:tracePt t="12637" x="7796213" y="393700"/>
          <p14:tracePt t="12648" x="7772400" y="525463"/>
          <p14:tracePt t="12653" x="7748588" y="655638"/>
          <p14:tracePt t="12666" x="7748588" y="715963"/>
          <p14:tracePt t="12676" x="7724775" y="835025"/>
          <p14:tracePt t="12676" x="7713663" y="930275"/>
          <p14:tracePt t="12688" x="7677150" y="1109663"/>
          <p14:tracePt t="12693" x="7677150" y="1144588"/>
          <p14:tracePt t="12700" x="7666038" y="1252538"/>
          <p14:tracePt t="12717" x="7653338" y="1347788"/>
          <p14:tracePt t="12717" x="7629525" y="1431925"/>
          <p14:tracePt t="12734" x="7618413" y="1490663"/>
          <p14:tracePt t="12735" x="7605713" y="1562100"/>
          <p14:tracePt t="12740" x="7594600" y="1633538"/>
          <p14:tracePt t="12748" x="7594600" y="1704975"/>
          <p14:tracePt t="12759" x="7581900" y="1765300"/>
          <p14:tracePt t="12764" x="7570788" y="1824038"/>
          <p14:tracePt t="12771" x="7558088" y="1884363"/>
          <p14:tracePt t="12784" x="7546975" y="1920875"/>
          <p14:tracePt t="12789" x="7534275" y="1944688"/>
          <p14:tracePt t="12803" x="7523163" y="1992313"/>
          <p14:tracePt t="12803" x="7510463" y="2016125"/>
          <p14:tracePt t="12819" x="7499350" y="2051050"/>
          <p14:tracePt t="12819" x="7499350" y="2063750"/>
          <p14:tracePt t="12835" x="7486650" y="2087563"/>
          <p14:tracePt t="12835" x="7475538" y="2098675"/>
          <p14:tracePt t="12852" x="7475538" y="2111375"/>
          <p14:tracePt t="12852" x="7462838" y="2122488"/>
          <p14:tracePt t="12868" x="7451725" y="2122488"/>
          <p14:tracePt t="12882" x="7451725" y="2135188"/>
          <p14:tracePt t="12882" x="7439025" y="2135188"/>
          <p14:tracePt t="12895" x="7427913" y="2135188"/>
          <p14:tracePt t="12901" x="7415213" y="2146300"/>
          <p14:tracePt t="12907" x="7404100" y="2146300"/>
          <p14:tracePt t="12920" x="7380288" y="2146300"/>
          <p14:tracePt t="12921" x="7367588" y="2146300"/>
          <p14:tracePt t="12931" x="7332663" y="2146300"/>
          <p14:tracePt t="12945" x="7272338" y="2159000"/>
          <p14:tracePt t="12962" x="7224713" y="2159000"/>
          <p14:tracePt t="12963" x="7177088" y="2170113"/>
          <p14:tracePt t="12974" x="7081838" y="2170113"/>
          <p14:tracePt t="12979" x="6986588" y="2182813"/>
          <p14:tracePt t="12991" x="6902450" y="2193925"/>
          <p14:tracePt t="12996" x="6807200" y="2217738"/>
          <p14:tracePt t="13002" x="6688138" y="2230438"/>
          <p14:tracePt t="13009" x="6556375" y="2265363"/>
          <p14:tracePt t="13025" x="6413500" y="2290763"/>
          <p14:tracePt t="13034" x="6283325" y="2325688"/>
          <p14:tracePt t="13034" x="6140450" y="2349500"/>
          <p14:tracePt t="13043" x="5995988" y="2397125"/>
          <p14:tracePt t="13050" x="5829300" y="2433638"/>
          <p14:tracePt t="13063" x="5770563" y="2444750"/>
          <p14:tracePt t="13064" x="5638800" y="2481263"/>
          <p14:tracePt t="13080" x="5532438" y="2505075"/>
          <p14:tracePt t="13084" x="5424488" y="2516188"/>
          <p14:tracePt t="13098" x="5329238" y="2540000"/>
          <p14:tracePt t="13098" x="5257800" y="2552700"/>
          <p14:tracePt t="13104" x="5186363" y="2563813"/>
          <p14:tracePt t="13122" x="5126038" y="2576513"/>
          <p14:tracePt t="13135" x="5054600" y="2587625"/>
          <p14:tracePt t="13135" x="5019675" y="2587625"/>
          <p14:tracePt t="13137" x="4995863" y="2600325"/>
          <p14:tracePt t="13153" x="4948238" y="2600325"/>
          <p14:tracePt t="13153" x="4924425" y="2611438"/>
          <p14:tracePt t="13159" x="4900613" y="2611438"/>
          <p14:tracePt t="13167" x="4864100" y="2611438"/>
          <p14:tracePt t="13177" x="4840288" y="2611438"/>
          <p14:tracePt t="17552" x="4803775" y="2611438"/>
          <p14:tracePt t="17566" x="4756150" y="2635250"/>
          <p14:tracePt t="17578" x="4708525" y="2659063"/>
          <p14:tracePt t="17579" x="4673600" y="2671763"/>
          <p14:tracePt t="17584" x="4625975" y="2695575"/>
          <p14:tracePt t="17600" x="4578350" y="2719388"/>
          <p14:tracePt t="17600" x="4530725" y="2743200"/>
          <p14:tracePt t="17613" x="4483100" y="2767013"/>
          <p14:tracePt t="17618" x="4446588" y="2790825"/>
          <p14:tracePt t="17632" x="4398963" y="2814638"/>
          <p14:tracePt t="17632" x="4327525" y="2862263"/>
          <p14:tracePt t="17650" x="4256088" y="2909888"/>
          <p14:tracePt t="17650" x="4184650" y="2957513"/>
          <p14:tracePt t="17656" x="4113213" y="3017838"/>
          <p14:tracePt t="17663" x="4041775" y="3065463"/>
          <p14:tracePt t="17678" x="3981450" y="3124200"/>
          <p14:tracePt t="17678" x="3922713" y="3171825"/>
          <p14:tracePt t="17692" x="3875088" y="3221038"/>
          <p14:tracePt t="17697" x="3827463" y="3268663"/>
          <p14:tracePt t="17704" x="3779838" y="3316288"/>
          <p14:tracePt t="17718" x="3743325" y="3363913"/>
          <p14:tracePt t="17719" x="3708400" y="3411538"/>
          <p14:tracePt t="17736" x="3684588" y="3446463"/>
          <p14:tracePt t="17736" x="3660775" y="3494088"/>
          <p14:tracePt t="17742" x="3624263" y="3530600"/>
          <p14:tracePt t="17749" x="3600450" y="3578225"/>
          <p14:tracePt t="17763" x="3576638" y="3625850"/>
          <p14:tracePt t="17768" x="3540125" y="3662363"/>
          <p14:tracePt t="17782" x="3516313" y="3709988"/>
          <p14:tracePt t="17783" x="3481388" y="3757613"/>
          <p14:tracePt t="17800" x="3457575" y="3805238"/>
          <p14:tracePt t="17800" x="3433763" y="3852863"/>
          <p14:tracePt t="17806" x="3397250" y="3887788"/>
          <p14:tracePt t="17820" x="3386138" y="3935413"/>
          <p14:tracePt t="17820" x="3349625" y="3971925"/>
          <p14:tracePt t="17839" x="3325813" y="4006850"/>
          <p14:tracePt t="17839" x="3302000" y="4043363"/>
          <p14:tracePt t="17857" x="3278188" y="4078288"/>
          <p14:tracePt t="17858" x="3267075" y="4090988"/>
          <p14:tracePt t="17870" x="3243263" y="4127500"/>
          <p14:tracePt t="17870" x="3219450" y="4151313"/>
          <p14:tracePt t="17887" x="3195638" y="4175125"/>
          <p14:tracePt t="17888" x="3182938" y="4198938"/>
          <p14:tracePt t="17901" x="3159125" y="4222750"/>
          <p14:tracePt t="17901" x="3148013" y="4246563"/>
          <p14:tracePt t="17919" x="3135313" y="4257675"/>
          <p14:tracePt t="17920" x="3124200" y="4270375"/>
          <p14:tracePt t="17925" x="3124200" y="4281488"/>
          <p14:tracePt t="17933" x="3111500" y="4294188"/>
          <p14:tracePt t="17950" x="3111500" y="4305300"/>
          <p14:tracePt t="17955" x="3111500" y="4318000"/>
          <p14:tracePt t="17971" x="3111500" y="4329113"/>
          <p14:tracePt t="17981" x="3111500" y="4341813"/>
          <p14:tracePt t="18009" x="3111500" y="4352925"/>
          <p14:tracePt t="18034" x="3111500" y="4365625"/>
          <p14:tracePt t="18066" x="3124200" y="4365625"/>
          <p14:tracePt t="18117" x="3124200" y="43767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le 7">
            <a:extLst>
              <a:ext uri="{FF2B5EF4-FFF2-40B4-BE49-F238E27FC236}">
                <a16:creationId xmlns:a16="http://schemas.microsoft.com/office/drawing/2014/main" id="{B053C10A-B466-3C49-A4E4-F0B53BBCEC0D}"/>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Houses and buildings</a:t>
            </a:r>
          </a:p>
        </p:txBody>
      </p:sp>
      <p:sp>
        <p:nvSpPr>
          <p:cNvPr id="13314" name="Title 7">
            <a:extLst>
              <a:ext uri="{FF2B5EF4-FFF2-40B4-BE49-F238E27FC236}">
                <a16:creationId xmlns:a16="http://schemas.microsoft.com/office/drawing/2014/main" id="{678CA67E-D583-0D40-81EA-30CCEB0CFA21}"/>
              </a:ext>
            </a:extLst>
          </p:cNvPr>
          <p:cNvSpPr>
            <a:spLocks/>
          </p:cNvSpPr>
          <p:nvPr/>
        </p:nvSpPr>
        <p:spPr bwMode="auto">
          <a:xfrm>
            <a:off x="519113" y="1909763"/>
            <a:ext cx="1217612"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endParaRPr lang="en-GB" altLang="en-US" sz="1800" dirty="0">
              <a:solidFill>
                <a:srgbClr val="1C1C1C"/>
              </a:solidFill>
              <a:latin typeface="Sassoon Infant Md" pitchFamily="50" charset="0"/>
            </a:endParaRPr>
          </a:p>
        </p:txBody>
      </p:sp>
      <p:sp>
        <p:nvSpPr>
          <p:cNvPr id="13315" name="Title 7">
            <a:extLst>
              <a:ext uri="{FF2B5EF4-FFF2-40B4-BE49-F238E27FC236}">
                <a16:creationId xmlns:a16="http://schemas.microsoft.com/office/drawing/2014/main" id="{08D7FF10-2778-AB4D-AB43-A7F2880D5DCC}"/>
              </a:ext>
            </a:extLst>
          </p:cNvPr>
          <p:cNvSpPr>
            <a:spLocks/>
          </p:cNvSpPr>
          <p:nvPr/>
        </p:nvSpPr>
        <p:spPr bwMode="auto">
          <a:xfrm>
            <a:off x="5240946" y="2505075"/>
            <a:ext cx="2850431" cy="14097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They had no toilets in 1666 so they would throw it out onto the street below.</a:t>
            </a:r>
          </a:p>
        </p:txBody>
      </p:sp>
      <p:sp>
        <p:nvSpPr>
          <p:cNvPr id="13316" name="Title 7">
            <a:extLst>
              <a:ext uri="{FF2B5EF4-FFF2-40B4-BE49-F238E27FC236}">
                <a16:creationId xmlns:a16="http://schemas.microsoft.com/office/drawing/2014/main" id="{9122B0D0-4588-1A47-BB45-FB5AA94B8425}"/>
              </a:ext>
            </a:extLst>
          </p:cNvPr>
          <p:cNvSpPr>
            <a:spLocks/>
          </p:cNvSpPr>
          <p:nvPr/>
        </p:nvSpPr>
        <p:spPr bwMode="auto">
          <a:xfrm>
            <a:off x="590550" y="4352925"/>
            <a:ext cx="7793038" cy="14097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endParaRPr lang="en-GB" altLang="en-US" sz="1800" dirty="0">
              <a:solidFill>
                <a:srgbClr val="1C1C1C"/>
              </a:solidFill>
              <a:latin typeface="Sassoon Infant Md" pitchFamily="50" charset="0"/>
            </a:endParaRPr>
          </a:p>
        </p:txBody>
      </p:sp>
      <p:pic>
        <p:nvPicPr>
          <p:cNvPr id="63490" name="Picture 2" descr="An Old Woman at a Window emptying a Chamber Pot ('Sleazy Bess') 1151396 |  National Trust Collections">
            <a:extLst>
              <a:ext uri="{FF2B5EF4-FFF2-40B4-BE49-F238E27FC236}">
                <a16:creationId xmlns:a16="http://schemas.microsoft.com/office/drawing/2014/main" id="{D329F9AF-7A7B-894F-AE8F-0911C772FFE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96401" y="1450726"/>
            <a:ext cx="3558641" cy="454939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n Old Woman at a Window emptying a Chamber Pot ('Sleazy Bess') 1151396 |  National Trust Collections">
            <a:extLst>
              <a:ext uri="{FF2B5EF4-FFF2-40B4-BE49-F238E27FC236}">
                <a16:creationId xmlns:a16="http://schemas.microsoft.com/office/drawing/2014/main" id="{8D560613-58C3-CB45-8238-6E444D9C33E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62215" y="1450726"/>
            <a:ext cx="3558641" cy="4549399"/>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9D6E6920-D3F1-7846-8165-FC89472B70E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125537501"/>
      </p:ext>
    </p:extLst>
  </p:cSld>
  <p:clrMapOvr>
    <a:masterClrMapping/>
  </p:clrMapOvr>
  <mc:AlternateContent xmlns:mc="http://schemas.openxmlformats.org/markup-compatibility/2006" xmlns:p14="http://schemas.microsoft.com/office/powerpoint/2010/main">
    <mc:Choice Requires="p14">
      <p:transition spd="slow" p14:dur="2000" advTm="23876"/>
    </mc:Choice>
    <mc:Fallback xmlns="">
      <p:transition spd="slow" advTm="238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20426" x="3124200" y="4376738"/>
          <p14:tracePt t="20432" x="3124200" y="4389438"/>
          <p14:tracePt t="20444" x="3124200" y="4400550"/>
          <p14:tracePt t="20448" x="3124200" y="4413250"/>
          <p14:tracePt t="20461" x="3124200" y="4437063"/>
          <p14:tracePt t="20471" x="3124200" y="4448175"/>
          <p14:tracePt t="20482" x="3124200" y="4471988"/>
          <p14:tracePt t="20487" x="3124200" y="4484688"/>
          <p14:tracePt t="20502" x="3124200" y="4495800"/>
          <p14:tracePt t="20503" x="3124200" y="4508500"/>
          <p14:tracePt t="20521" x="3124200" y="4519613"/>
          <p14:tracePt t="20527" x="3124200" y="4532313"/>
          <p14:tracePt t="20543" x="3124200" y="4543425"/>
          <p14:tracePt t="20553" x="3135313" y="4543425"/>
          <p14:tracePt t="20558" x="3135313" y="4556125"/>
          <p14:tracePt t="20573" x="3135313" y="4567238"/>
          <p14:tracePt t="20584" x="3135313" y="4579938"/>
          <p14:tracePt t="20594" x="3135313" y="4592638"/>
          <p14:tracePt t="20599" x="3148013" y="4592638"/>
          <p14:tracePt t="20605" x="3148013" y="4603750"/>
          <p14:tracePt t="20616" x="3148013" y="4616450"/>
          <p14:tracePt t="20621" x="3159125" y="4627563"/>
          <p14:tracePt t="20637" x="3159125" y="4640263"/>
          <p14:tracePt t="20638" x="3171825" y="4664075"/>
          <p14:tracePt t="20656" x="3171825" y="4687888"/>
          <p14:tracePt t="20657" x="3182938" y="4711700"/>
          <p14:tracePt t="20671" x="3206750" y="4770438"/>
          <p14:tracePt t="20677" x="3219450" y="4794250"/>
          <p14:tracePt t="20685" x="3230563" y="4830763"/>
          <p14:tracePt t="20702" x="3243263" y="4865688"/>
          <p14:tracePt t="20702" x="3254375" y="4902200"/>
          <p14:tracePt t="20710" x="3267075" y="4937125"/>
          <p14:tracePt t="20716" x="3278188" y="4973638"/>
          <p14:tracePt t="20734" x="3290888" y="5008563"/>
          <p14:tracePt t="20735" x="3302000" y="5045075"/>
          <p14:tracePt t="20747" x="3314700" y="5081588"/>
          <p14:tracePt t="20748" x="3325813" y="5129213"/>
          <p14:tracePt t="20763" x="3349625" y="5211763"/>
          <p14:tracePt t="20779" x="3362325" y="5259388"/>
          <p14:tracePt t="20780" x="3373438" y="5295900"/>
          <p14:tracePt t="20796" x="3386138" y="5343525"/>
          <p14:tracePt t="20797" x="3397250" y="5391150"/>
          <p14:tracePt t="20803" x="3397250" y="5414963"/>
          <p14:tracePt t="20811" x="3409950" y="5449888"/>
          <p14:tracePt t="20823" x="3421063" y="5486400"/>
          <p14:tracePt t="20828" x="3433763" y="5522913"/>
          <p14:tracePt t="20836" x="3444875" y="5557838"/>
          <p14:tracePt t="20844" x="3444875" y="5581650"/>
          <p14:tracePt t="20852" x="3457575" y="5605463"/>
          <p14:tracePt t="20869" x="3468688" y="5629275"/>
          <p14:tracePt t="20870" x="3468688" y="5665788"/>
          <p14:tracePt t="20875" x="3468688" y="5676900"/>
          <p14:tracePt t="20882" x="3481388" y="5700713"/>
          <p14:tracePt t="20894" x="3481388" y="5724525"/>
          <p14:tracePt t="20903" x="3492500" y="5748338"/>
          <p14:tracePt t="20909" x="3505200" y="5761038"/>
          <p14:tracePt t="20923" x="3505200" y="5784850"/>
          <p14:tracePt t="20924" x="3516313" y="5808663"/>
          <p14:tracePt t="20930" x="3516313" y="5819775"/>
          <p14:tracePt t="20941" x="3529013" y="5832475"/>
          <p14:tracePt t="20947" x="3529013" y="5843588"/>
          <p14:tracePt t="20954" x="3529013" y="5856288"/>
          <p14:tracePt t="20964" x="3540125" y="5867400"/>
          <p14:tracePt t="20969" x="3540125" y="5880100"/>
          <p14:tracePt t="20981" x="3552825" y="5891213"/>
          <p14:tracePt t="20986" x="3552825" y="5903913"/>
          <p14:tracePt t="20992" x="3563938" y="5915025"/>
          <p14:tracePt t="21009" x="3576638" y="5951538"/>
          <p14:tracePt t="21021" x="3587750" y="5964238"/>
          <p14:tracePt t="21026" x="3600450" y="5988050"/>
          <p14:tracePt t="21034" x="3600450" y="6011863"/>
          <p14:tracePt t="21041" x="3624263" y="6046788"/>
          <p14:tracePt t="21058" x="3635375" y="6083300"/>
          <p14:tracePt t="21073" x="3635375" y="6107113"/>
          <p14:tracePt t="21073" x="3648075" y="6130925"/>
          <p14:tracePt t="21079" x="3660775" y="6142038"/>
          <p14:tracePt t="21092" x="3671888" y="6165850"/>
          <p14:tracePt t="21097" x="3671888" y="6189663"/>
          <p14:tracePt t="21103" x="3684588" y="6213475"/>
          <p14:tracePt t="21115" x="3695700" y="6237288"/>
          <p14:tracePt t="21121" x="3708400" y="6261100"/>
          <p14:tracePt t="21137" x="3708400" y="6273800"/>
          <p14:tracePt t="21137" x="3719513" y="6297613"/>
          <p14:tracePt t="21152" x="3719513" y="6308725"/>
          <p14:tracePt t="21153" x="3732213" y="6332538"/>
          <p14:tracePt t="21168" x="3743325" y="6345238"/>
          <p14:tracePt t="21169" x="3743325" y="6356350"/>
          <p14:tracePt t="21185" x="3756025" y="6380163"/>
          <p14:tracePt t="21186" x="3756025" y="6392863"/>
          <p14:tracePt t="21190" x="3767138" y="6405563"/>
          <p14:tracePt t="21206" x="3767138" y="6416675"/>
          <p14:tracePt t="21207" x="3779838" y="6416675"/>
          <p14:tracePt t="21221" x="3779838" y="6429375"/>
          <p14:tracePt t="21222" x="3779838" y="6440488"/>
          <p14:tracePt t="21236" x="3779838" y="6453188"/>
          <p14:tracePt t="21247" x="3790950" y="6453188"/>
          <p14:tracePt t="21247" x="3790950" y="6464300"/>
          <p14:tracePt t="21261" x="3790950" y="6477000"/>
          <p14:tracePt t="21271" x="3803650" y="6477000"/>
          <p14:tracePt t="21285" x="3803650" y="6488113"/>
          <p14:tracePt t="21305" x="3803650" y="6500813"/>
          <p14:tracePt t="21319" x="3803650" y="6511925"/>
          <p14:tracePt t="21334" x="3814763" y="6524625"/>
          <p14:tracePt t="21349" x="3814763" y="6535738"/>
          <p14:tracePt t="21368" x="3827463" y="6548438"/>
          <p14:tracePt t="21374" x="3827463" y="6559550"/>
          <p14:tracePt t="21385" x="3827463" y="6572250"/>
          <p14:tracePt t="21391" x="3838575" y="6596063"/>
          <p14:tracePt t="21396" x="3838575" y="6607175"/>
          <p14:tracePt t="21408" x="3851275" y="6619875"/>
          <p14:tracePt t="21419" x="3862388" y="6630988"/>
          <p14:tracePt t="21424" x="3862388" y="6654800"/>
          <p14:tracePt t="21435" x="3875088" y="6678613"/>
          <p14:tracePt t="21435" x="3875088" y="6691313"/>
          <p14:tracePt t="21446" x="3886200" y="6702425"/>
          <p14:tracePt t="21452" x="3886200" y="6715125"/>
          <p14:tracePt t="21461" x="3886200" y="6726238"/>
          <p14:tracePt t="21471" x="3898900" y="6738938"/>
          <p14:tracePt t="21476" x="3898900" y="6750050"/>
          <p14:tracePt t="21487" x="3910013" y="6762750"/>
          <p14:tracePt t="21492" x="3910013" y="6773863"/>
          <p14:tracePt t="21499" x="3922713" y="6786563"/>
          <p14:tracePt t="21509" x="3922713" y="6797675"/>
          <p14:tracePt t="21519" x="3933825" y="6810375"/>
          <p14:tracePt t="21524" x="3933825" y="68214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7">
            <a:extLst>
              <a:ext uri="{FF2B5EF4-FFF2-40B4-BE49-F238E27FC236}">
                <a16:creationId xmlns:a16="http://schemas.microsoft.com/office/drawing/2014/main" id="{C15742F2-0B46-5442-92E4-C05FDC6A55BF}"/>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London at night</a:t>
            </a:r>
          </a:p>
        </p:txBody>
      </p:sp>
      <p:sp>
        <p:nvSpPr>
          <p:cNvPr id="33794" name="Title 7">
            <a:extLst>
              <a:ext uri="{FF2B5EF4-FFF2-40B4-BE49-F238E27FC236}">
                <a16:creationId xmlns:a16="http://schemas.microsoft.com/office/drawing/2014/main" id="{4DD5E638-AD2C-704A-B6FB-84B3B5BBDF4F}"/>
              </a:ext>
            </a:extLst>
          </p:cNvPr>
          <p:cNvSpPr>
            <a:spLocks/>
          </p:cNvSpPr>
          <p:nvPr/>
        </p:nvSpPr>
        <p:spPr bwMode="auto">
          <a:xfrm>
            <a:off x="322263" y="5010150"/>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In 1666, London could be a very dark place at night.</a:t>
            </a:r>
          </a:p>
        </p:txBody>
      </p:sp>
      <p:pic>
        <p:nvPicPr>
          <p:cNvPr id="33795" name="Picture 3">
            <a:extLst>
              <a:ext uri="{FF2B5EF4-FFF2-40B4-BE49-F238E27FC236}">
                <a16:creationId xmlns:a16="http://schemas.microsoft.com/office/drawing/2014/main" id="{3D732CFE-288D-C841-959E-AEAA1B4B3F00}"/>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39888" y="1552575"/>
            <a:ext cx="5778500" cy="324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8B3E26CD-2152-044D-8BA6-6CA1532E6E6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694"/>
    </mc:Choice>
    <mc:Fallback xmlns="">
      <p:transition spd="slow" advTm="9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7">
            <a:extLst>
              <a:ext uri="{FF2B5EF4-FFF2-40B4-BE49-F238E27FC236}">
                <a16:creationId xmlns:a16="http://schemas.microsoft.com/office/drawing/2014/main" id="{00F10018-3AF8-4048-BC47-83B31A726489}"/>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b="1" u="sng">
                <a:solidFill>
                  <a:srgbClr val="1C1C1C"/>
                </a:solidFill>
                <a:latin typeface="Sassoon Infant Md" pitchFamily="50" charset="0"/>
              </a:rPr>
              <a:t>London at night</a:t>
            </a:r>
          </a:p>
        </p:txBody>
      </p:sp>
      <p:sp>
        <p:nvSpPr>
          <p:cNvPr id="34818" name="Title 7">
            <a:extLst>
              <a:ext uri="{FF2B5EF4-FFF2-40B4-BE49-F238E27FC236}">
                <a16:creationId xmlns:a16="http://schemas.microsoft.com/office/drawing/2014/main" id="{420EB5E4-8538-7948-92B4-458A4E6D3995}"/>
              </a:ext>
            </a:extLst>
          </p:cNvPr>
          <p:cNvSpPr>
            <a:spLocks/>
          </p:cNvSpPr>
          <p:nvPr/>
        </p:nvSpPr>
        <p:spPr bwMode="auto">
          <a:xfrm>
            <a:off x="2349278" y="1429544"/>
            <a:ext cx="4523803"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There were hardly any street lamps. </a:t>
            </a:r>
          </a:p>
        </p:txBody>
      </p:sp>
      <p:pic>
        <p:nvPicPr>
          <p:cNvPr id="34819" name="Picture 3">
            <a:extLst>
              <a:ext uri="{FF2B5EF4-FFF2-40B4-BE49-F238E27FC236}">
                <a16:creationId xmlns:a16="http://schemas.microsoft.com/office/drawing/2014/main" id="{1FA6BBE4-400F-3542-8C7A-E47C54F87F5E}"/>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70919" y="2258219"/>
            <a:ext cx="4602162" cy="2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Title 7">
            <a:extLst>
              <a:ext uri="{FF2B5EF4-FFF2-40B4-BE49-F238E27FC236}">
                <a16:creationId xmlns:a16="http://schemas.microsoft.com/office/drawing/2014/main" id="{011E3817-F245-B14D-9F74-502998D4F2AE}"/>
              </a:ext>
            </a:extLst>
          </p:cNvPr>
          <p:cNvSpPr>
            <a:spLocks/>
          </p:cNvSpPr>
          <p:nvPr/>
        </p:nvSpPr>
        <p:spPr bwMode="auto">
          <a:xfrm>
            <a:off x="765175" y="5408612"/>
            <a:ext cx="7613650"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 dark streets meant it was easy for thieves and robbers to pounce on people as they walked around. The streets of London in 1666 were not very safe because of this, and also because you could fall over on the bumpy roads in the dark</a:t>
            </a:r>
            <a:r>
              <a:rPr lang="en-GB" altLang="en-US" sz="1800" dirty="0">
                <a:solidFill>
                  <a:srgbClr val="1C1C1C"/>
                </a:solidFill>
                <a:latin typeface="Sassoon Infant Md" pitchFamily="50" charset="0"/>
              </a:rPr>
              <a:t>.</a:t>
            </a:r>
          </a:p>
        </p:txBody>
      </p:sp>
      <p:pic>
        <p:nvPicPr>
          <p:cNvPr id="3" name="Audio 2">
            <a:hlinkClick r:id="" action="ppaction://media"/>
            <a:extLst>
              <a:ext uri="{FF2B5EF4-FFF2-40B4-BE49-F238E27FC236}">
                <a16:creationId xmlns:a16="http://schemas.microsoft.com/office/drawing/2014/main" id="{7BDC9B96-9E0E-B146-8480-0B6A50DB347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pic>
        <p:nvPicPr>
          <p:cNvPr id="10" name="Picture 3">
            <a:extLst>
              <a:ext uri="{FF2B5EF4-FFF2-40B4-BE49-F238E27FC236}">
                <a16:creationId xmlns:a16="http://schemas.microsoft.com/office/drawing/2014/main" id="{F195BE1E-BCC0-9D42-BF43-88A3B45614E2}"/>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310098" y="2238375"/>
            <a:ext cx="4602162" cy="2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27249"/>
    </mc:Choice>
    <mc:Fallback xmlns="">
      <p:transition spd="slow" advTm="272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26112" x="5495925" y="47625"/>
          <p14:tracePt t="26118" x="5387975" y="179388"/>
          <p14:tracePt t="26128" x="5305425" y="309563"/>
          <p14:tracePt t="26134" x="5210175" y="441325"/>
          <p14:tracePt t="26139" x="5149850" y="573088"/>
          <p14:tracePt t="26157" x="5126038" y="631825"/>
          <p14:tracePt t="26158" x="5078413" y="739775"/>
          <p14:tracePt t="26164" x="5067300" y="8223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a:extLst>
              <a:ext uri="{FF2B5EF4-FFF2-40B4-BE49-F238E27FC236}">
                <a16:creationId xmlns:a16="http://schemas.microsoft.com/office/drawing/2014/main" id="{73A54487-0A8A-774A-9D95-095AEDB9234F}"/>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30350" y="1412875"/>
            <a:ext cx="5921375"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8" name="Title 7">
            <a:extLst>
              <a:ext uri="{FF2B5EF4-FFF2-40B4-BE49-F238E27FC236}">
                <a16:creationId xmlns:a16="http://schemas.microsoft.com/office/drawing/2014/main" id="{D36A29EF-3CE2-6F4A-9BBC-905355823BDE}"/>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London at night</a:t>
            </a:r>
          </a:p>
        </p:txBody>
      </p:sp>
      <p:sp>
        <p:nvSpPr>
          <p:cNvPr id="14339" name="Title 7">
            <a:extLst>
              <a:ext uri="{FF2B5EF4-FFF2-40B4-BE49-F238E27FC236}">
                <a16:creationId xmlns:a16="http://schemas.microsoft.com/office/drawing/2014/main" id="{2963EFD4-B3F0-AB40-9E13-9F902E5E127C}"/>
              </a:ext>
            </a:extLst>
          </p:cNvPr>
          <p:cNvSpPr>
            <a:spLocks/>
          </p:cNvSpPr>
          <p:nvPr/>
        </p:nvSpPr>
        <p:spPr bwMode="auto">
          <a:xfrm>
            <a:off x="282575" y="560546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This is a picture of London at night.</a:t>
            </a:r>
          </a:p>
        </p:txBody>
      </p:sp>
      <p:pic>
        <p:nvPicPr>
          <p:cNvPr id="3" name="Audio 2">
            <a:hlinkClick r:id="" action="ppaction://media"/>
            <a:extLst>
              <a:ext uri="{FF2B5EF4-FFF2-40B4-BE49-F238E27FC236}">
                <a16:creationId xmlns:a16="http://schemas.microsoft.com/office/drawing/2014/main" id="{0D6C8517-6014-674C-8EB5-C8A2884A38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73"/>
    </mc:Choice>
    <mc:Fallback xmlns="">
      <p:transition spd="slow" advTm="13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7">
            <a:extLst>
              <a:ext uri="{FF2B5EF4-FFF2-40B4-BE49-F238E27FC236}">
                <a16:creationId xmlns:a16="http://schemas.microsoft.com/office/drawing/2014/main" id="{D6511327-D1E5-EC4D-9A40-986421B68A0B}"/>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London at night</a:t>
            </a:r>
          </a:p>
        </p:txBody>
      </p:sp>
      <p:sp>
        <p:nvSpPr>
          <p:cNvPr id="35842" name="Title 7">
            <a:extLst>
              <a:ext uri="{FF2B5EF4-FFF2-40B4-BE49-F238E27FC236}">
                <a16:creationId xmlns:a16="http://schemas.microsoft.com/office/drawing/2014/main" id="{B50295D7-D100-AD49-8786-2075C5232B9B}"/>
              </a:ext>
            </a:extLst>
          </p:cNvPr>
          <p:cNvSpPr>
            <a:spLocks/>
          </p:cNvSpPr>
          <p:nvPr/>
        </p:nvSpPr>
        <p:spPr bwMode="auto">
          <a:xfrm>
            <a:off x="5846763" y="2112963"/>
            <a:ext cx="2679700" cy="8905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This street has one lamp hanging outside somebody’s house. That means they were responsible for making sure it was lit.</a:t>
            </a:r>
          </a:p>
        </p:txBody>
      </p:sp>
      <p:pic>
        <p:nvPicPr>
          <p:cNvPr id="35843" name="Picture 2">
            <a:extLst>
              <a:ext uri="{FF2B5EF4-FFF2-40B4-BE49-F238E27FC236}">
                <a16:creationId xmlns:a16="http://schemas.microsoft.com/office/drawing/2014/main" id="{6C2005BF-21D8-F04A-9FEB-D9522B6E9E53}"/>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93738" y="1420813"/>
            <a:ext cx="5046662" cy="284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itle 7">
            <a:extLst>
              <a:ext uri="{FF2B5EF4-FFF2-40B4-BE49-F238E27FC236}">
                <a16:creationId xmlns:a16="http://schemas.microsoft.com/office/drawing/2014/main" id="{D16529E4-A228-2A42-B9B7-9A10E4BC66E9}"/>
              </a:ext>
            </a:extLst>
          </p:cNvPr>
          <p:cNvSpPr>
            <a:spLocks/>
          </p:cNvSpPr>
          <p:nvPr/>
        </p:nvSpPr>
        <p:spPr bwMode="auto">
          <a:xfrm>
            <a:off x="747713" y="4713288"/>
            <a:ext cx="7691437" cy="8890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Can you see the dim lights coming from inside the houses? There was no </a:t>
            </a:r>
            <a:r>
              <a:rPr lang="en-GB" altLang="en-US" sz="1800" b="1" dirty="0">
                <a:solidFill>
                  <a:srgbClr val="1C1C1C"/>
                </a:solidFill>
                <a:latin typeface="Comic Sans MS" panose="030F0902030302020204" pitchFamily="66" charset="0"/>
              </a:rPr>
              <a:t>electricity </a:t>
            </a:r>
            <a:r>
              <a:rPr lang="en-GB" altLang="en-US" sz="1800" dirty="0">
                <a:solidFill>
                  <a:srgbClr val="1C1C1C"/>
                </a:solidFill>
                <a:latin typeface="Comic Sans MS" panose="030F0902030302020204" pitchFamily="66" charset="0"/>
              </a:rPr>
              <a:t>in 1666. Instead, people lit a fire in order to see. This is also how they kept warm.</a:t>
            </a:r>
          </a:p>
        </p:txBody>
      </p:sp>
      <p:pic>
        <p:nvPicPr>
          <p:cNvPr id="3" name="Audio 2">
            <a:hlinkClick r:id="" action="ppaction://media"/>
            <a:extLst>
              <a:ext uri="{FF2B5EF4-FFF2-40B4-BE49-F238E27FC236}">
                <a16:creationId xmlns:a16="http://schemas.microsoft.com/office/drawing/2014/main" id="{E2B1E866-FB5B-8349-B8DA-8A8DCD6B6E1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841"/>
    </mc:Choice>
    <mc:Fallback xmlns="">
      <p:transition spd="slow" advTm="288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7">
            <a:extLst>
              <a:ext uri="{FF2B5EF4-FFF2-40B4-BE49-F238E27FC236}">
                <a16:creationId xmlns:a16="http://schemas.microsoft.com/office/drawing/2014/main" id="{9CBDA7D3-35EE-7C41-B139-B620ACA8EAA5}"/>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Transport</a:t>
            </a:r>
          </a:p>
        </p:txBody>
      </p:sp>
      <p:sp>
        <p:nvSpPr>
          <p:cNvPr id="38914" name="Title 7">
            <a:extLst>
              <a:ext uri="{FF2B5EF4-FFF2-40B4-BE49-F238E27FC236}">
                <a16:creationId xmlns:a16="http://schemas.microsoft.com/office/drawing/2014/main" id="{50565BDB-AAA2-9B41-A583-107371BE2B95}"/>
              </a:ext>
            </a:extLst>
          </p:cNvPr>
          <p:cNvSpPr>
            <a:spLocks/>
          </p:cNvSpPr>
          <p:nvPr/>
        </p:nvSpPr>
        <p:spPr bwMode="auto">
          <a:xfrm>
            <a:off x="5422900" y="1914525"/>
            <a:ext cx="2679700" cy="89058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In 1666, people either </a:t>
            </a:r>
            <a:r>
              <a:rPr lang="en-GB" altLang="en-US" sz="1800" b="1" dirty="0">
                <a:solidFill>
                  <a:srgbClr val="1C1C1C"/>
                </a:solidFill>
                <a:latin typeface="Comic Sans MS" panose="030F0902030302020204" pitchFamily="66" charset="0"/>
              </a:rPr>
              <a:t>walked </a:t>
            </a:r>
            <a:r>
              <a:rPr lang="en-GB" altLang="en-US" sz="1800" dirty="0">
                <a:solidFill>
                  <a:srgbClr val="1C1C1C"/>
                </a:solidFill>
                <a:latin typeface="Comic Sans MS" panose="030F0902030302020204" pitchFamily="66" charset="0"/>
              </a:rPr>
              <a:t>or travelled by </a:t>
            </a:r>
            <a:r>
              <a:rPr lang="en-GB" altLang="en-US" sz="1800" b="1" dirty="0">
                <a:solidFill>
                  <a:srgbClr val="1C1C1C"/>
                </a:solidFill>
                <a:latin typeface="Comic Sans MS" panose="030F0902030302020204" pitchFamily="66" charset="0"/>
              </a:rPr>
              <a:t>horse and cart.</a:t>
            </a:r>
            <a:endParaRPr lang="en-GB" altLang="en-US" sz="1800" dirty="0">
              <a:solidFill>
                <a:srgbClr val="1C1C1C"/>
              </a:solidFill>
              <a:latin typeface="Comic Sans MS" panose="030F0902030302020204" pitchFamily="66" charset="0"/>
            </a:endParaRPr>
          </a:p>
        </p:txBody>
      </p:sp>
      <p:sp>
        <p:nvSpPr>
          <p:cNvPr id="38915" name="Title 7">
            <a:extLst>
              <a:ext uri="{FF2B5EF4-FFF2-40B4-BE49-F238E27FC236}">
                <a16:creationId xmlns:a16="http://schemas.microsoft.com/office/drawing/2014/main" id="{B2B0D1EF-AF47-9943-B4EC-70C59503162F}"/>
              </a:ext>
            </a:extLst>
          </p:cNvPr>
          <p:cNvSpPr>
            <a:spLocks/>
          </p:cNvSpPr>
          <p:nvPr/>
        </p:nvSpPr>
        <p:spPr bwMode="auto">
          <a:xfrm>
            <a:off x="735013" y="4502150"/>
            <a:ext cx="7691437" cy="8890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If you could afford it, you would pay someone to take you in their cart.</a:t>
            </a:r>
          </a:p>
        </p:txBody>
      </p:sp>
      <p:pic>
        <p:nvPicPr>
          <p:cNvPr id="38916" name="Picture 1">
            <a:extLst>
              <a:ext uri="{FF2B5EF4-FFF2-40B4-BE49-F238E27FC236}">
                <a16:creationId xmlns:a16="http://schemas.microsoft.com/office/drawing/2014/main" id="{6359B067-7C73-F848-B487-BDF11F16827B}"/>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98550" y="1706563"/>
            <a:ext cx="3887788" cy="259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A4AE32BA-15E2-C342-9798-C240A368AF0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940"/>
    </mc:Choice>
    <mc:Fallback xmlns="">
      <p:transition spd="slow" advTm="289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7">
            <a:extLst>
              <a:ext uri="{FF2B5EF4-FFF2-40B4-BE49-F238E27FC236}">
                <a16:creationId xmlns:a16="http://schemas.microsoft.com/office/drawing/2014/main" id="{B0BB6693-F94C-BD46-9C55-5CE72E9A0E7D}"/>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Transport</a:t>
            </a:r>
          </a:p>
        </p:txBody>
      </p:sp>
      <p:sp>
        <p:nvSpPr>
          <p:cNvPr id="39938" name="Title 7">
            <a:extLst>
              <a:ext uri="{FF2B5EF4-FFF2-40B4-BE49-F238E27FC236}">
                <a16:creationId xmlns:a16="http://schemas.microsoft.com/office/drawing/2014/main" id="{2480475F-D67E-8C4F-9FD8-29C77FC93740}"/>
              </a:ext>
            </a:extLst>
          </p:cNvPr>
          <p:cNvSpPr>
            <a:spLocks/>
          </p:cNvSpPr>
          <p:nvPr/>
        </p:nvSpPr>
        <p:spPr bwMode="auto">
          <a:xfrm>
            <a:off x="674688" y="3992563"/>
            <a:ext cx="7659687" cy="8890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 more people were travelling, the more horses you needed.</a:t>
            </a:r>
          </a:p>
        </p:txBody>
      </p:sp>
      <p:sp>
        <p:nvSpPr>
          <p:cNvPr id="39939" name="Title 7">
            <a:extLst>
              <a:ext uri="{FF2B5EF4-FFF2-40B4-BE49-F238E27FC236}">
                <a16:creationId xmlns:a16="http://schemas.microsoft.com/office/drawing/2014/main" id="{FB40F0D0-635B-4749-BD6F-18CE90DEEFD5}"/>
              </a:ext>
            </a:extLst>
          </p:cNvPr>
          <p:cNvSpPr>
            <a:spLocks/>
          </p:cNvSpPr>
          <p:nvPr/>
        </p:nvSpPr>
        <p:spPr bwMode="auto">
          <a:xfrm>
            <a:off x="735013" y="4581525"/>
            <a:ext cx="7691437" cy="8890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 roads were not smooth like they are today. They were cobbled.</a:t>
            </a:r>
          </a:p>
        </p:txBody>
      </p:sp>
      <p:pic>
        <p:nvPicPr>
          <p:cNvPr id="39940" name="Picture 2">
            <a:extLst>
              <a:ext uri="{FF2B5EF4-FFF2-40B4-BE49-F238E27FC236}">
                <a16:creationId xmlns:a16="http://schemas.microsoft.com/office/drawing/2014/main" id="{6AC376B2-E082-2543-B3FD-ADF0727354E6}"/>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58950" y="1662113"/>
            <a:ext cx="5913438" cy="222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3">
            <a:extLst>
              <a:ext uri="{FF2B5EF4-FFF2-40B4-BE49-F238E27FC236}">
                <a16:creationId xmlns:a16="http://schemas.microsoft.com/office/drawing/2014/main" id="{FC2CC46C-7554-994E-BE20-FF1AB0341C7A}"/>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37388" y="5345113"/>
            <a:ext cx="13589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2" name="Title 7">
            <a:extLst>
              <a:ext uri="{FF2B5EF4-FFF2-40B4-BE49-F238E27FC236}">
                <a16:creationId xmlns:a16="http://schemas.microsoft.com/office/drawing/2014/main" id="{31036F0C-BA3A-D74B-8BB3-B81E38FF2891}"/>
              </a:ext>
            </a:extLst>
          </p:cNvPr>
          <p:cNvSpPr>
            <a:spLocks/>
          </p:cNvSpPr>
          <p:nvPr/>
        </p:nvSpPr>
        <p:spPr bwMode="auto">
          <a:xfrm>
            <a:off x="3282950" y="5346700"/>
            <a:ext cx="3724275" cy="8890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People and horses sometimes tripped on the uneven roads.</a:t>
            </a:r>
          </a:p>
        </p:txBody>
      </p:sp>
      <p:pic>
        <p:nvPicPr>
          <p:cNvPr id="2" name="Audio 1">
            <a:hlinkClick r:id="" action="ppaction://media"/>
            <a:extLst>
              <a:ext uri="{FF2B5EF4-FFF2-40B4-BE49-F238E27FC236}">
                <a16:creationId xmlns:a16="http://schemas.microsoft.com/office/drawing/2014/main" id="{DE253BAB-B94E-B64D-BC09-7E41066672C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801"/>
    </mc:Choice>
    <mc:Fallback xmlns="">
      <p:transition spd="slow" advTm="35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7">
            <a:extLst>
              <a:ext uri="{FF2B5EF4-FFF2-40B4-BE49-F238E27FC236}">
                <a16:creationId xmlns:a16="http://schemas.microsoft.com/office/drawing/2014/main" id="{3FC09EFF-0782-5441-9003-43FA3351C102}"/>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Transport</a:t>
            </a:r>
          </a:p>
        </p:txBody>
      </p:sp>
      <p:sp>
        <p:nvSpPr>
          <p:cNvPr id="36866" name="Title 7">
            <a:extLst>
              <a:ext uri="{FF2B5EF4-FFF2-40B4-BE49-F238E27FC236}">
                <a16:creationId xmlns:a16="http://schemas.microsoft.com/office/drawing/2014/main" id="{66E967D8-9D3B-F543-878D-E16707329EB2}"/>
              </a:ext>
            </a:extLst>
          </p:cNvPr>
          <p:cNvSpPr>
            <a:spLocks/>
          </p:cNvSpPr>
          <p:nvPr/>
        </p:nvSpPr>
        <p:spPr bwMode="auto">
          <a:xfrm>
            <a:off x="942975" y="5305425"/>
            <a:ext cx="7480300"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Do you think any of these modes of transport were around in 1666?</a:t>
            </a:r>
          </a:p>
        </p:txBody>
      </p:sp>
      <p:pic>
        <p:nvPicPr>
          <p:cNvPr id="36867" name="Picture 1">
            <a:extLst>
              <a:ext uri="{FF2B5EF4-FFF2-40B4-BE49-F238E27FC236}">
                <a16:creationId xmlns:a16="http://schemas.microsoft.com/office/drawing/2014/main" id="{8EDF12F0-FE61-5F48-9EEC-B26109E74FD8}"/>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29025" y="3387725"/>
            <a:ext cx="3109913"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2">
            <a:extLst>
              <a:ext uri="{FF2B5EF4-FFF2-40B4-BE49-F238E27FC236}">
                <a16:creationId xmlns:a16="http://schemas.microsoft.com/office/drawing/2014/main" id="{9C826624-70C7-6B4C-8148-388B2663CAEF}"/>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38188" y="1560513"/>
            <a:ext cx="2436812"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3">
            <a:extLst>
              <a:ext uri="{FF2B5EF4-FFF2-40B4-BE49-F238E27FC236}">
                <a16:creationId xmlns:a16="http://schemas.microsoft.com/office/drawing/2014/main" id="{BCAE2AF5-2556-2745-BA24-E761AD26F64A}"/>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3588" y="3327400"/>
            <a:ext cx="2787650" cy="172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Picture 5">
            <a:extLst>
              <a:ext uri="{FF2B5EF4-FFF2-40B4-BE49-F238E27FC236}">
                <a16:creationId xmlns:a16="http://schemas.microsoft.com/office/drawing/2014/main" id="{715B67B2-E014-EA49-9336-4BBC1D87C2CA}"/>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3608388" y="1555750"/>
            <a:ext cx="2409825"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9">
            <a:extLst>
              <a:ext uri="{FF2B5EF4-FFF2-40B4-BE49-F238E27FC236}">
                <a16:creationId xmlns:a16="http://schemas.microsoft.com/office/drawing/2014/main" id="{BD650722-2485-AA42-BE06-8ECE5A472FE0}"/>
              </a:ext>
            </a:extLst>
          </p:cNvPr>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6465888" y="1568450"/>
            <a:ext cx="1849437"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2" name="Picture 12">
            <a:extLst>
              <a:ext uri="{FF2B5EF4-FFF2-40B4-BE49-F238E27FC236}">
                <a16:creationId xmlns:a16="http://schemas.microsoft.com/office/drawing/2014/main" id="{CE686710-60F7-A74E-B965-5A836BC51F04}"/>
              </a:ext>
            </a:extLst>
          </p:cNvPr>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6881813" y="3473450"/>
            <a:ext cx="1779587"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407AFA1-1A06-684B-B5C0-932CB994648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06"/>
    </mc:Choice>
    <mc:Fallback xmlns="">
      <p:transition spd="slow" advTm="115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7">
            <a:extLst>
              <a:ext uri="{FF2B5EF4-FFF2-40B4-BE49-F238E27FC236}">
                <a16:creationId xmlns:a16="http://schemas.microsoft.com/office/drawing/2014/main" id="{3FC09EFF-0782-5441-9003-43FA3351C102}"/>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Fire engines</a:t>
            </a:r>
          </a:p>
        </p:txBody>
      </p:sp>
      <p:sp>
        <p:nvSpPr>
          <p:cNvPr id="36866" name="Title 7">
            <a:extLst>
              <a:ext uri="{FF2B5EF4-FFF2-40B4-BE49-F238E27FC236}">
                <a16:creationId xmlns:a16="http://schemas.microsoft.com/office/drawing/2014/main" id="{66E967D8-9D3B-F543-878D-E16707329EB2}"/>
              </a:ext>
            </a:extLst>
          </p:cNvPr>
          <p:cNvSpPr>
            <a:spLocks/>
          </p:cNvSpPr>
          <p:nvPr/>
        </p:nvSpPr>
        <p:spPr bwMode="auto">
          <a:xfrm>
            <a:off x="831850" y="5142216"/>
            <a:ext cx="7480300"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There were no fire engines in 1666.</a:t>
            </a:r>
          </a:p>
        </p:txBody>
      </p:sp>
      <p:pic>
        <p:nvPicPr>
          <p:cNvPr id="66562" name="Picture 2" descr="fire wooden houses">
            <a:extLst>
              <a:ext uri="{FF2B5EF4-FFF2-40B4-BE49-F238E27FC236}">
                <a16:creationId xmlns:a16="http://schemas.microsoft.com/office/drawing/2014/main" id="{D67F35CF-6338-F641-B587-0209F0FEA67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24505" y="1216791"/>
            <a:ext cx="5294990" cy="3734071"/>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81BAB886-1B7D-6A45-9C15-58E6595DE84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18993152"/>
      </p:ext>
    </p:extLst>
  </p:cSld>
  <p:clrMapOvr>
    <a:masterClrMapping/>
  </p:clrMapOvr>
  <mc:AlternateContent xmlns:mc="http://schemas.openxmlformats.org/markup-compatibility/2006" xmlns:p14="http://schemas.microsoft.com/office/powerpoint/2010/main">
    <mc:Choice Requires="p14">
      <p:transition spd="slow" p14:dur="2000" advTm="22511"/>
    </mc:Choice>
    <mc:Fallback xmlns="">
      <p:transition spd="slow" advTm="225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7">
            <a:extLst>
              <a:ext uri="{FF2B5EF4-FFF2-40B4-BE49-F238E27FC236}">
                <a16:creationId xmlns:a16="http://schemas.microsoft.com/office/drawing/2014/main" id="{3FC09EFF-0782-5441-9003-43FA3351C102}"/>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Fire engines</a:t>
            </a:r>
          </a:p>
        </p:txBody>
      </p:sp>
      <p:sp>
        <p:nvSpPr>
          <p:cNvPr id="36866" name="Title 7">
            <a:extLst>
              <a:ext uri="{FF2B5EF4-FFF2-40B4-BE49-F238E27FC236}">
                <a16:creationId xmlns:a16="http://schemas.microsoft.com/office/drawing/2014/main" id="{66E967D8-9D3B-F543-878D-E16707329EB2}"/>
              </a:ext>
            </a:extLst>
          </p:cNvPr>
          <p:cNvSpPr>
            <a:spLocks/>
          </p:cNvSpPr>
          <p:nvPr/>
        </p:nvSpPr>
        <p:spPr bwMode="auto">
          <a:xfrm>
            <a:off x="831850" y="5142216"/>
            <a:ext cx="7480300"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Today we have a trained Fire Brigade who we can contact of there is a fire.</a:t>
            </a:r>
          </a:p>
        </p:txBody>
      </p:sp>
      <p:pic>
        <p:nvPicPr>
          <p:cNvPr id="67586" name="Picture 2" descr="Here Comes A Fire Engine (full length version) - YouTube">
            <a:extLst>
              <a:ext uri="{FF2B5EF4-FFF2-40B4-BE49-F238E27FC236}">
                <a16:creationId xmlns:a16="http://schemas.microsoft.com/office/drawing/2014/main" id="{1E79843D-6C69-AD4A-9981-6EFDF4CFE92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32517" y="1553418"/>
            <a:ext cx="5623441" cy="3167872"/>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524F7446-FF7E-A443-BBF7-E9608FFB0A9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061285284"/>
      </p:ext>
    </p:extLst>
  </p:cSld>
  <p:clrMapOvr>
    <a:masterClrMapping/>
  </p:clrMapOvr>
  <mc:AlternateContent xmlns:mc="http://schemas.openxmlformats.org/markup-compatibility/2006" xmlns:p14="http://schemas.microsoft.com/office/powerpoint/2010/main">
    <mc:Choice Requires="p14">
      <p:transition spd="slow" p14:dur="2000" advTm="17539"/>
    </mc:Choice>
    <mc:Fallback xmlns="">
      <p:transition spd="slow" advTm="175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7">
            <a:extLst>
              <a:ext uri="{FF2B5EF4-FFF2-40B4-BE49-F238E27FC236}">
                <a16:creationId xmlns:a16="http://schemas.microsoft.com/office/drawing/2014/main" id="{3223DDA1-D21A-1540-A647-375E4E55AF89}"/>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People</a:t>
            </a:r>
          </a:p>
        </p:txBody>
      </p:sp>
      <p:sp>
        <p:nvSpPr>
          <p:cNvPr id="43010" name="Title 7">
            <a:extLst>
              <a:ext uri="{FF2B5EF4-FFF2-40B4-BE49-F238E27FC236}">
                <a16:creationId xmlns:a16="http://schemas.microsoft.com/office/drawing/2014/main" id="{DC63BBE7-A7BC-7D46-BA27-2C06F9E42643}"/>
              </a:ext>
            </a:extLst>
          </p:cNvPr>
          <p:cNvSpPr>
            <a:spLocks/>
          </p:cNvSpPr>
          <p:nvPr/>
        </p:nvSpPr>
        <p:spPr bwMode="auto">
          <a:xfrm>
            <a:off x="555625" y="5354638"/>
            <a:ext cx="3319463" cy="8905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Rich people (both men and women) wore fabrics like silk, velvet and linen. </a:t>
            </a:r>
          </a:p>
        </p:txBody>
      </p:sp>
      <p:pic>
        <p:nvPicPr>
          <p:cNvPr id="43011" name="Picture 1">
            <a:extLst>
              <a:ext uri="{FF2B5EF4-FFF2-40B4-BE49-F238E27FC236}">
                <a16:creationId xmlns:a16="http://schemas.microsoft.com/office/drawing/2014/main" id="{DAD986DC-CA2E-E041-B3BB-47D97A5157FE}"/>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604000" y="1646238"/>
            <a:ext cx="1652588"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2" name="Picture 3">
            <a:extLst>
              <a:ext uri="{FF2B5EF4-FFF2-40B4-BE49-F238E27FC236}">
                <a16:creationId xmlns:a16="http://schemas.microsoft.com/office/drawing/2014/main" id="{997CF500-D3CD-244D-8D10-ED63D6524D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58863" y="1600200"/>
            <a:ext cx="1958975" cy="365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Title 7">
            <a:extLst>
              <a:ext uri="{FF2B5EF4-FFF2-40B4-BE49-F238E27FC236}">
                <a16:creationId xmlns:a16="http://schemas.microsoft.com/office/drawing/2014/main" id="{AEA0FE60-D367-3A41-9711-D9C9803E0DD8}"/>
              </a:ext>
            </a:extLst>
          </p:cNvPr>
          <p:cNvSpPr>
            <a:spLocks/>
          </p:cNvSpPr>
          <p:nvPr/>
        </p:nvSpPr>
        <p:spPr bwMode="auto">
          <a:xfrm>
            <a:off x="5668963" y="5124450"/>
            <a:ext cx="2968625" cy="9350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This man is not quite as rich. He doesn’t have a wig – instead, he has grown his own hair. </a:t>
            </a:r>
          </a:p>
        </p:txBody>
      </p:sp>
      <p:sp>
        <p:nvSpPr>
          <p:cNvPr id="43014" name="Rectangle 11">
            <a:extLst>
              <a:ext uri="{FF2B5EF4-FFF2-40B4-BE49-F238E27FC236}">
                <a16:creationId xmlns:a16="http://schemas.microsoft.com/office/drawing/2014/main" id="{783E0737-EB4C-0D4B-91A1-8FB70987DB07}"/>
              </a:ext>
            </a:extLst>
          </p:cNvPr>
          <p:cNvSpPr>
            <a:spLocks noChangeArrowheads="1"/>
          </p:cNvSpPr>
          <p:nvPr/>
        </p:nvSpPr>
        <p:spPr bwMode="auto">
          <a:xfrm>
            <a:off x="3195638" y="2492690"/>
            <a:ext cx="3230562"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Most men wore thick tights </a:t>
            </a:r>
          </a:p>
        </p:txBody>
      </p:sp>
      <p:pic>
        <p:nvPicPr>
          <p:cNvPr id="2" name="Audio 1">
            <a:hlinkClick r:id="" action="ppaction://media"/>
            <a:extLst>
              <a:ext uri="{FF2B5EF4-FFF2-40B4-BE49-F238E27FC236}">
                <a16:creationId xmlns:a16="http://schemas.microsoft.com/office/drawing/2014/main" id="{8A513B04-8E40-D24A-930D-E71ECC5C3D0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374"/>
    </mc:Choice>
    <mc:Fallback xmlns="">
      <p:transition spd="slow" advTm="36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21615" x="7856538" y="107950"/>
          <p14:tracePt t="21621" x="7843838" y="250825"/>
          <p14:tracePt t="21632" x="7808913" y="393700"/>
          <p14:tracePt t="21637" x="7785100" y="525463"/>
          <p14:tracePt t="21649" x="7761288" y="679450"/>
          <p14:tracePt t="21660" x="7713663" y="811213"/>
          <p14:tracePt t="21661" x="7677150" y="954088"/>
          <p14:tracePt t="21672" x="7618413" y="1085850"/>
          <p14:tracePt t="21677" x="7546975" y="1239838"/>
          <p14:tracePt t="21683" x="7451725" y="1395413"/>
          <p14:tracePt t="21691" x="7367588" y="1550988"/>
          <p14:tracePt t="21704" x="7248525" y="1704975"/>
          <p14:tracePt t="21716" x="7116763" y="1873250"/>
          <p14:tracePt t="21716" x="6997700" y="2027238"/>
          <p14:tracePt t="21729" x="6867525" y="2182813"/>
          <p14:tracePt t="21735" x="6724650" y="2338388"/>
          <p14:tracePt t="21747" x="6592888" y="2468563"/>
          <p14:tracePt t="21748" x="6450013" y="2587625"/>
          <p14:tracePt t="21764" x="6330950" y="2682875"/>
          <p14:tracePt t="21765" x="6270625" y="2730500"/>
          <p14:tracePt t="21770" x="6164263" y="2814638"/>
          <p14:tracePt t="21784" x="6067425" y="2886075"/>
          <p14:tracePt t="21789" x="5972175" y="2946400"/>
          <p14:tracePt t="21802" x="5876925" y="3005138"/>
          <p14:tracePt t="21802" x="5805488" y="3052763"/>
          <p14:tracePt t="21815" x="5722938" y="3089275"/>
          <p14:tracePt t="21820" x="5662613" y="3124200"/>
          <p14:tracePt t="21827" x="5603875" y="3148013"/>
          <p14:tracePt t="21834" x="5532438" y="3171825"/>
          <p14:tracePt t="21842" x="5459413" y="3195638"/>
          <p14:tracePt t="21853" x="5400675" y="3221038"/>
          <p14:tracePt t="21858" x="5316538" y="3244850"/>
          <p14:tracePt t="21868" x="5245100" y="3255963"/>
          <p14:tracePt t="21878" x="5173663" y="3292475"/>
          <p14:tracePt t="21884" x="5114925" y="3303588"/>
          <p14:tracePt t="21889" x="4972050" y="3351213"/>
          <p14:tracePt t="21901" x="4875213" y="3387725"/>
          <p14:tracePt t="21906" x="4779963" y="3435350"/>
          <p14:tracePt t="21918" x="4660900" y="3470275"/>
          <p14:tracePt t="21923" x="4541838" y="3541713"/>
          <p14:tracePt t="21934" x="4398963" y="3625850"/>
          <p14:tracePt t="21940" x="4243388" y="3709988"/>
          <p14:tracePt t="21951" x="4100513" y="3805238"/>
          <p14:tracePt t="21952" x="3946525" y="3911600"/>
          <p14:tracePt t="21964" x="3779838" y="4006850"/>
          <p14:tracePt t="22168" x="3779838" y="4019550"/>
          <p14:tracePt t="22178" x="3779838" y="4067175"/>
          <p14:tracePt t="22183" x="3779838" y="4127500"/>
          <p14:tracePt t="22194" x="3756025" y="4198938"/>
          <p14:tracePt t="22199" x="3732213" y="4294188"/>
          <p14:tracePt t="22206" x="3695700" y="4400550"/>
          <p14:tracePt t="22219" x="3635375" y="4603750"/>
          <p14:tracePt t="22224" x="3576638" y="4830763"/>
          <p14:tracePt t="22230" x="3529013" y="4937125"/>
          <p14:tracePt t="22247" x="3457575" y="5164138"/>
          <p14:tracePt t="22247" x="3397250" y="5378450"/>
          <p14:tracePt t="22264" x="3373438" y="5449888"/>
          <p14:tracePt t="22264" x="3325813" y="5618163"/>
          <p14:tracePt t="22270" x="3267075" y="5748338"/>
          <p14:tracePt t="22278" x="3230563" y="5843588"/>
          <p14:tracePt t="22285" x="3182938" y="5927725"/>
          <p14:tracePt t="22302" x="3148013" y="5988050"/>
          <p14:tracePt t="22302" x="3135313" y="6011863"/>
          <p14:tracePt t="22314" x="3111500" y="6046788"/>
          <p14:tracePt t="22326" x="3076575" y="6083300"/>
          <p14:tracePt t="22326" x="3052763" y="6118225"/>
          <p14:tracePt t="22343" x="3040063" y="6130925"/>
          <p14:tracePt t="22343" x="3016250" y="6142038"/>
          <p14:tracePt t="22349" x="3003550" y="6154738"/>
          <p14:tracePt t="22371" x="3003550" y="6165850"/>
          <p14:tracePt t="22376" x="2992438" y="6165850"/>
          <p14:tracePt t="22386" x="2979738" y="6165850"/>
          <p14:tracePt t="22414" x="2979738" y="6142038"/>
          <p14:tracePt t="22419" x="3016250" y="6094413"/>
          <p14:tracePt t="22435" x="3076575" y="6046788"/>
          <p14:tracePt t="22435" x="3171825" y="5964238"/>
          <p14:tracePt t="22452" x="3373438" y="5808663"/>
          <p14:tracePt t="22453" x="3576638" y="5665788"/>
          <p14:tracePt t="22465" x="3814763" y="5499100"/>
          <p14:tracePt t="22470" x="4113213" y="5283200"/>
          <p14:tracePt t="22482" x="4422775" y="5092700"/>
          <p14:tracePt t="22487" x="4792663" y="4865688"/>
          <p14:tracePt t="22497" x="5149850" y="4640263"/>
          <p14:tracePt t="22507" x="5519738" y="4437063"/>
          <p14:tracePt t="22508" x="5865813" y="4246563"/>
          <p14:tracePt t="22522" x="6188075" y="4090988"/>
          <p14:tracePt t="22522" x="6318250" y="4030663"/>
          <p14:tracePt t="22534" x="6580188" y="3911600"/>
          <p14:tracePt t="22544" x="6807200" y="3829050"/>
          <p14:tracePt t="22549" x="6997700" y="3757613"/>
          <p14:tracePt t="22563" x="7069138" y="3733800"/>
          <p14:tracePt t="22563" x="7224713" y="3697288"/>
          <p14:tracePt t="22580" x="7356475" y="3673475"/>
          <p14:tracePt t="22580" x="7462838" y="3662363"/>
          <p14:tracePt t="22593" x="7618413" y="3649663"/>
          <p14:tracePt t="22604" x="7689850" y="3649663"/>
          <p14:tracePt t="22609" x="7700963" y="3649663"/>
          <p14:tracePt t="22623" x="7748588" y="3649663"/>
          <p14:tracePt t="22632" x="7785100" y="3662363"/>
          <p14:tracePt t="22633" x="7808913" y="3673475"/>
          <p14:tracePt t="22649" x="7856538" y="3709988"/>
          <p14:tracePt t="22649" x="7867650" y="3721100"/>
          <p14:tracePt t="22661" x="7891463" y="3744913"/>
          <p14:tracePt t="22666" x="7915275" y="3781425"/>
          <p14:tracePt t="22673" x="7927975" y="3805238"/>
          <p14:tracePt t="22685" x="7940675" y="3840163"/>
          <p14:tracePt t="22690" x="7951788" y="3887788"/>
          <p14:tracePt t="22701" x="7951788" y="3935413"/>
          <p14:tracePt t="22711" x="7951788" y="3983038"/>
          <p14:tracePt t="22711" x="7951788" y="4043363"/>
          <p14:tracePt t="22720" x="7951788" y="4102100"/>
          <p14:tracePt t="22730" x="7940675" y="4162425"/>
          <p14:tracePt t="22745" x="7915275" y="4233863"/>
          <p14:tracePt t="22745" x="7891463" y="4318000"/>
          <p14:tracePt t="22763" x="7856538" y="4400550"/>
          <p14:tracePt t="22763" x="7820025" y="4484688"/>
          <p14:tracePt t="22769" x="7785100" y="4556125"/>
          <p14:tracePt t="22776" x="7748588" y="4627563"/>
          <p14:tracePt t="22788" x="7700963" y="4711700"/>
          <p14:tracePt t="22797" x="7666038" y="4783138"/>
          <p14:tracePt t="22802" x="7629525" y="4841875"/>
          <p14:tracePt t="22809" x="7581900" y="4913313"/>
          <p14:tracePt t="22818" x="7546975" y="4960938"/>
          <p14:tracePt t="22823" x="7499350" y="5021263"/>
          <p14:tracePt t="22839" x="7462838" y="5068888"/>
          <p14:tracePt t="22839" x="7427913" y="5105400"/>
          <p14:tracePt t="22850" x="7404100" y="5116513"/>
          <p14:tracePt t="22856" x="7367588" y="5153025"/>
          <p14:tracePt t="22862" x="7343775" y="5176838"/>
          <p14:tracePt t="22873" x="7319963" y="5200650"/>
          <p14:tracePt t="22878" x="7296150" y="5211763"/>
          <p14:tracePt t="22891" x="7259638" y="5235575"/>
          <p14:tracePt t="22896" x="7248525" y="5235575"/>
          <p14:tracePt t="22906" x="7224713" y="5248275"/>
          <p14:tracePt t="22916" x="7200900" y="5248275"/>
          <p14:tracePt t="22922" x="7188200" y="5248275"/>
          <p14:tracePt t="22932" x="7164388" y="5248275"/>
          <p14:tracePt t="22937" x="7140575" y="5248275"/>
          <p14:tracePt t="22942" x="7116763" y="5224463"/>
          <p14:tracePt t="22957" x="7105650" y="5211763"/>
          <p14:tracePt t="22957" x="7081838" y="5176838"/>
          <p14:tracePt t="22969" x="7081838" y="5129213"/>
          <p14:tracePt t="22974" x="7069138" y="5081588"/>
          <p14:tracePt t="22985" x="7069138" y="5021263"/>
          <p14:tracePt t="22989" x="7069138" y="4949825"/>
          <p14:tracePt t="23004" x="7069138" y="4818063"/>
          <p14:tracePt t="23013" x="7092950" y="4722813"/>
          <p14:tracePt t="23013" x="7116763" y="4627563"/>
          <p14:tracePt t="23031" x="7140575" y="4579938"/>
          <p14:tracePt t="23031" x="7188200" y="4484688"/>
          <p14:tracePt t="23037" x="7235825" y="4400550"/>
          <p14:tracePt t="23044" x="7283450" y="4318000"/>
          <p14:tracePt t="23060" x="7343775" y="4246563"/>
          <p14:tracePt t="23060" x="7391400" y="4186238"/>
          <p14:tracePt t="23078" x="7451725" y="4127500"/>
          <p14:tracePt t="23078" x="7510463" y="4078288"/>
          <p14:tracePt t="23092" x="7570788" y="4030663"/>
          <p14:tracePt t="23092" x="7618413" y="4006850"/>
          <p14:tracePt t="23103" x="7642225" y="3995738"/>
          <p14:tracePt t="23108" x="7677150" y="3983038"/>
          <p14:tracePt t="23123" x="7713663" y="3959225"/>
          <p14:tracePt t="23124" x="7748588" y="3959225"/>
          <p14:tracePt t="23139" x="7772400" y="3959225"/>
          <p14:tracePt t="23139" x="7820025" y="3959225"/>
          <p14:tracePt t="23153" x="7832725" y="3959225"/>
          <p14:tracePt t="23158" x="7856538" y="3959225"/>
          <p14:tracePt t="23163" x="7867650" y="3971925"/>
          <p14:tracePt t="23175" x="7880350" y="3995738"/>
          <p14:tracePt t="23180" x="7891463" y="4019550"/>
          <p14:tracePt t="23192" x="7915275" y="4030663"/>
          <p14:tracePt t="23197" x="7915275" y="4054475"/>
          <p14:tracePt t="23202" x="7915275" y="4078288"/>
          <p14:tracePt t="23212" x="7927975" y="4102100"/>
          <p14:tracePt t="23224" x="7927975" y="4127500"/>
          <p14:tracePt t="23229" x="7927975" y="4151313"/>
          <p14:tracePt t="23234" x="7927975" y="4175125"/>
          <p14:tracePt t="23248" x="7915275" y="4186238"/>
          <p14:tracePt t="23253" x="7904163" y="4210050"/>
          <p14:tracePt t="23265" x="7891463" y="4233863"/>
          <p14:tracePt t="23265" x="7880350" y="4246563"/>
          <p14:tracePt t="23281" x="7856538" y="4257675"/>
          <p14:tracePt t="23281" x="7843838" y="4270375"/>
          <p14:tracePt t="23297" x="7820025" y="4281488"/>
          <p14:tracePt t="23298" x="7808913" y="4294188"/>
          <p14:tracePt t="23309" x="7796213" y="4294188"/>
          <p14:tracePt t="23314" x="7785100" y="4294188"/>
          <p14:tracePt t="23329" x="7772400" y="4294188"/>
          <p14:tracePt t="23339" x="7761288" y="4294188"/>
          <p14:tracePt t="23348" x="7748588" y="4294188"/>
          <p14:tracePt t="23511" x="7761288" y="4294188"/>
          <p14:tracePt t="23561" x="7772400" y="4294188"/>
          <p14:tracePt t="23597" x="7772400" y="4305300"/>
          <p14:tracePt t="23602" x="7785100" y="4305300"/>
          <p14:tracePt t="23622" x="7785100" y="4318000"/>
          <p14:tracePt t="23622" x="7796213" y="4318000"/>
          <p14:tracePt t="23636" x="7796213" y="4329113"/>
          <p14:tracePt t="23642" x="7808913" y="4329113"/>
          <p14:tracePt t="23663" x="7820025" y="4341813"/>
          <p14:tracePt t="23681" x="7832725" y="4352925"/>
          <p14:tracePt t="23704" x="7843838" y="4352925"/>
          <p14:tracePt t="24303" x="7843838" y="4341813"/>
          <p14:tracePt t="24313" x="7843838" y="4329113"/>
          <p14:tracePt t="24333" x="7843838" y="4318000"/>
          <p14:tracePt t="24348" x="7843838" y="4305300"/>
          <p14:tracePt t="24354" x="7856538" y="4305300"/>
          <p14:tracePt t="24360" x="7856538" y="4294188"/>
          <p14:tracePt t="24370" x="7856538" y="4281488"/>
          <p14:tracePt t="24389" x="7856538" y="4270375"/>
          <p14:tracePt t="24422" x="7856538" y="4257675"/>
          <p14:tracePt t="24471" x="7856538" y="4246563"/>
          <p14:tracePt t="24810" x="7856538" y="4222750"/>
          <p14:tracePt t="24821" x="7856538" y="4198938"/>
          <p14:tracePt t="24826" x="7843838" y="4162425"/>
          <p14:tracePt t="24841" x="7832725" y="4127500"/>
          <p14:tracePt t="24842" x="7820025" y="4067175"/>
          <p14:tracePt t="24856" x="7808913" y="4006850"/>
          <p14:tracePt t="24856" x="7796213" y="3935413"/>
          <p14:tracePt t="24870" x="7785100" y="3863975"/>
          <p14:tracePt t="24875" x="7761288" y="3768725"/>
          <p14:tracePt t="24882" x="7748588" y="3686175"/>
          <p14:tracePt t="24889" x="7737475" y="3613150"/>
          <p14:tracePt t="24902" x="7724775" y="3541713"/>
          <p14:tracePt t="24907" x="7713663" y="3482975"/>
          <p14:tracePt t="24919" x="7713663" y="3459163"/>
          <p14:tracePt t="24919" x="7700963" y="3411538"/>
          <p14:tracePt t="24936" x="7700963" y="3375025"/>
          <p14:tracePt t="24936" x="7700963" y="3340100"/>
          <p14:tracePt t="24946" x="7689850" y="3316288"/>
          <p14:tracePt t="24952" x="7689850" y="3292475"/>
          <p14:tracePt t="24963" x="7689850" y="3279775"/>
          <p14:tracePt t="24968" x="7689850" y="3268663"/>
          <p14:tracePt t="24983" x="7689850" y="3255963"/>
          <p14:tracePt t="25008" x="7689850" y="3244850"/>
          <p14:tracePt t="25120" x="7689850" y="3255963"/>
          <p14:tracePt t="25135" x="7689850" y="3268663"/>
          <p14:tracePt t="25135" x="7689850" y="3279775"/>
          <p14:tracePt t="25146" x="7689850" y="3292475"/>
          <p14:tracePt t="25151" x="7700963" y="3303588"/>
          <p14:tracePt t="25157" x="7700963" y="3327400"/>
          <p14:tracePt t="25168" x="7713663" y="3351213"/>
          <p14:tracePt t="25173" x="7713663" y="3363913"/>
          <p14:tracePt t="25185" x="7724775" y="3375025"/>
          <p14:tracePt t="25190" x="7737475" y="3398838"/>
          <p14:tracePt t="25197" x="7737475" y="3411538"/>
          <p14:tracePt t="25214" x="7748588" y="3422650"/>
          <p14:tracePt t="25228" x="7748588" y="3446463"/>
          <p14:tracePt t="25238" x="7761288" y="3446463"/>
          <p14:tracePt t="25365" x="7772400" y="3446463"/>
          <p14:tracePt t="26088" x="7772400" y="3435350"/>
          <p14:tracePt t="26098" x="7772400" y="3422650"/>
          <p14:tracePt t="26099" x="7772400" y="3398838"/>
          <p14:tracePt t="26122" x="7772400" y="3363913"/>
          <p14:tracePt t="26123" x="7772400" y="3340100"/>
          <p14:tracePt t="26137" x="7772400" y="3303588"/>
          <p14:tracePt t="26147" x="7772400" y="3268663"/>
          <p14:tracePt t="26148" x="7772400" y="3244850"/>
          <p14:tracePt t="26164" x="7772400" y="3221038"/>
          <p14:tracePt t="26164" x="7785100" y="3195638"/>
          <p14:tracePt t="26177" x="7785100" y="3171825"/>
          <p14:tracePt t="26177" x="7796213" y="3148013"/>
          <p14:tracePt t="26189" x="7808913" y="3136900"/>
          <p14:tracePt t="26194" x="7808913" y="3113088"/>
          <p14:tracePt t="26205" x="7808913" y="3100388"/>
          <p14:tracePt t="26211" x="7820025" y="3076575"/>
          <p14:tracePt t="26223" x="7820025" y="3065463"/>
          <p14:tracePt t="26228" x="7832725" y="3065463"/>
          <p14:tracePt t="26234" x="7832725" y="3052763"/>
          <p14:tracePt t="26248" x="7832725" y="3041650"/>
          <p14:tracePt t="26249" x="7832725" y="3028950"/>
          <p14:tracePt t="26264" x="7832725" y="3005138"/>
          <p14:tracePt t="26265" x="7843838" y="2994025"/>
          <p14:tracePt t="26282" x="7843838" y="2981325"/>
          <p14:tracePt t="26282" x="7843838" y="2970213"/>
          <p14:tracePt t="26296" x="7843838" y="2957513"/>
          <p14:tracePt t="26297" x="7843838" y="2933700"/>
          <p14:tracePt t="26306" x="7843838" y="2922588"/>
          <p14:tracePt t="26321" x="7843838" y="2898775"/>
          <p14:tracePt t="26322" x="7843838" y="2886075"/>
          <p14:tracePt t="26332" x="7843838" y="2862263"/>
          <p14:tracePt t="26336" x="7843838" y="2838450"/>
          <p14:tracePt t="26347" x="7843838" y="2814638"/>
          <p14:tracePt t="26352" x="7843838" y="2790825"/>
          <p14:tracePt t="26363" x="7843838" y="2779713"/>
          <p14:tracePt t="26368" x="7843838" y="2755900"/>
          <p14:tracePt t="26378" x="7843838" y="2719388"/>
          <p14:tracePt t="26388" x="7856538" y="2695575"/>
          <p14:tracePt t="26393" x="7856538" y="2671763"/>
          <p14:tracePt t="26404" x="7867650" y="2647950"/>
          <p14:tracePt t="26409" x="7867650" y="2624138"/>
          <p14:tracePt t="26421" x="7891463" y="2576513"/>
          <p14:tracePt t="26426" x="7891463" y="2563813"/>
          <p14:tracePt t="26432" x="7904163" y="2528888"/>
          <p14:tracePt t="26444" x="7915275" y="2505075"/>
          <p14:tracePt t="26454" x="7927975" y="2481263"/>
          <p14:tracePt t="26455" x="7940675" y="2457450"/>
          <p14:tracePt t="26467" x="7951788" y="2444750"/>
          <p14:tracePt t="26473" x="7951788" y="2433638"/>
          <p14:tracePt t="26479" x="7964488" y="2409825"/>
          <p14:tracePt t="26494" x="7964488" y="2397125"/>
          <p14:tracePt t="26494" x="7975600" y="2386013"/>
          <p14:tracePt t="26505" x="7975600" y="2373313"/>
          <p14:tracePt t="26519" x="7975600" y="2362200"/>
          <p14:tracePt t="26530" x="7975600" y="2349500"/>
          <p14:tracePt t="26542" x="7975600" y="2338388"/>
          <p14:tracePt t="26573" x="7975600" y="2325688"/>
          <p14:tracePt t="26596" x="7964488" y="2314575"/>
          <p14:tracePt t="26610" x="7951788" y="2314575"/>
          <p14:tracePt t="26629" x="7951788" y="2301875"/>
          <p14:tracePt t="26644" x="7940675" y="2301875"/>
          <p14:tracePt t="26672" x="7940675" y="2290763"/>
          <p14:tracePt t="26677" x="7927975" y="2290763"/>
          <p14:tracePt t="26726" x="7915275" y="2290763"/>
          <p14:tracePt t="26767" x="7904163" y="2290763"/>
          <p14:tracePt t="26791" x="7891463" y="2290763"/>
          <p14:tracePt t="26806" x="7880350" y="2301875"/>
          <p14:tracePt t="26835" x="7867650" y="2301875"/>
          <p14:tracePt t="26869" x="7867650" y="2314575"/>
          <p14:tracePt t="28078" x="7867650" y="2325688"/>
          <p14:tracePt t="28078" x="7867650" y="2349500"/>
          <p14:tracePt t="28088" x="7856538" y="2362200"/>
          <p14:tracePt t="28093" x="7843838" y="2397125"/>
          <p14:tracePt t="28107" x="7820025" y="2433638"/>
          <p14:tracePt t="28112" x="7796213" y="2457450"/>
          <p14:tracePt t="28125" x="7748588" y="2492375"/>
          <p14:tracePt t="28125" x="7677150" y="2540000"/>
          <p14:tracePt t="28142" x="7605713" y="2587625"/>
          <p14:tracePt t="28143" x="7534275" y="2624138"/>
          <p14:tracePt t="28148" x="7439025" y="2671763"/>
          <p14:tracePt t="28156" x="7332663" y="2719388"/>
          <p14:tracePt t="28168" x="7200900" y="2779713"/>
          <p14:tracePt t="28173" x="7058025" y="2827338"/>
          <p14:tracePt t="28180" x="6926263" y="2886075"/>
          <p14:tracePt t="28192" x="6796088" y="2946400"/>
          <p14:tracePt t="28198" x="6640513" y="2994025"/>
          <p14:tracePt t="28204" x="6484938" y="3041650"/>
          <p14:tracePt t="28212" x="6342063" y="3076575"/>
          <p14:tracePt t="28223" x="6211888" y="3113088"/>
          <p14:tracePt t="28228" x="6067425" y="3148013"/>
          <p14:tracePt t="28239" x="5924550" y="3184525"/>
          <p14:tracePt t="28244" x="5805488" y="3195638"/>
          <p14:tracePt t="28255" x="5746750" y="3208338"/>
          <p14:tracePt t="28260" x="5614988" y="3221038"/>
          <p14:tracePt t="28271" x="5424488" y="3244850"/>
          <p14:tracePt t="28281" x="5305425" y="3255963"/>
          <p14:tracePt t="28282" x="5245100" y="3268663"/>
          <p14:tracePt t="28299" x="5138738" y="3279775"/>
          <p14:tracePt t="28299" x="5043488" y="3292475"/>
          <p14:tracePt t="28320" x="4983163" y="3303588"/>
          <p14:tracePt t="28330" x="4684713" y="3351213"/>
          <p14:tracePt t="28340" x="4625975" y="3351213"/>
          <p14:tracePt t="28340" x="4578350" y="3363913"/>
          <p14:tracePt t="28351" x="4483100" y="3375025"/>
          <p14:tracePt t="28356" x="4398963" y="3387725"/>
          <p14:tracePt t="28362" x="4327525" y="3398838"/>
          <p14:tracePt t="28373" x="4256088" y="3398838"/>
          <p14:tracePt t="28378" x="4195763" y="3411538"/>
          <p14:tracePt t="28388" x="4137025" y="3411538"/>
          <p14:tracePt t="28397" x="4065588" y="3411538"/>
          <p14:tracePt t="28402" x="4005263" y="3411538"/>
          <p14:tracePt t="28416" x="3946525" y="3411538"/>
          <p14:tracePt t="28421" x="3875088" y="3411538"/>
          <p14:tracePt t="28425" x="3814763" y="3398838"/>
          <p14:tracePt t="28436" x="3756025" y="3375025"/>
          <p14:tracePt t="28441" x="3684588" y="3363913"/>
          <p14:tracePt t="28456" x="3624263" y="3351213"/>
          <p14:tracePt t="28457" x="3552825" y="3340100"/>
          <p14:tracePt t="28468" x="3492500" y="3327400"/>
          <p14:tracePt t="28473" x="3433763" y="3316288"/>
          <p14:tracePt t="28484" x="3386138" y="3316288"/>
          <p14:tracePt t="28489" x="3362325" y="3303588"/>
          <p14:tracePt t="28504" x="3278188" y="3303588"/>
          <p14:tracePt t="28504" x="3254375" y="3303588"/>
          <p14:tracePt t="28518" x="3219450" y="3292475"/>
          <p14:tracePt t="28529" x="3182938" y="3292475"/>
          <p14:tracePt t="28529" x="3148013" y="3292475"/>
          <p14:tracePt t="28543" x="3124200" y="3292475"/>
          <p14:tracePt t="28544" x="3087688" y="3292475"/>
          <p14:tracePt t="28557" x="3076575" y="3292475"/>
          <p14:tracePt t="30238" x="3063875" y="3292475"/>
          <p14:tracePt t="30248" x="3040063" y="3292475"/>
          <p14:tracePt t="30252" x="3027363" y="3279775"/>
          <p14:tracePt t="30263" x="2992438" y="3268663"/>
          <p14:tracePt t="30268" x="2955925" y="3232150"/>
          <p14:tracePt t="30281" x="2921000" y="3195638"/>
          <p14:tracePt t="30287" x="2873375" y="3160713"/>
          <p14:tracePt t="30292" x="2825750" y="3113088"/>
          <p14:tracePt t="30305" x="2778125" y="3052763"/>
          <p14:tracePt t="30311" x="2717800" y="2994025"/>
          <p14:tracePt t="30317" x="2659063" y="2933700"/>
          <p14:tracePt t="30324" x="2598738" y="2874963"/>
          <p14:tracePt t="30332" x="2540000" y="2827338"/>
          <p14:tracePt t="30349" x="2444750" y="2719388"/>
          <p14:tracePt t="30361" x="2408238" y="2682875"/>
          <p14:tracePt t="30366" x="2395538" y="2659063"/>
          <p14:tracePt t="30373" x="2360613" y="2635250"/>
          <p14:tracePt t="30380" x="2336800" y="2611438"/>
          <p14:tracePt t="30392" x="2324100" y="2587625"/>
          <p14:tracePt t="30397" x="2312988" y="2576513"/>
          <p14:tracePt t="30409" x="2300288" y="2563813"/>
          <p14:tracePt t="30420" x="2289175" y="2552700"/>
          <p14:tracePt t="30435" x="2276475" y="2540000"/>
          <p14:tracePt t="30611" x="2265363" y="2540000"/>
          <p14:tracePt t="30625" x="2265363" y="2552700"/>
          <p14:tracePt t="30674" x="2265363" y="2563813"/>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7">
            <a:extLst>
              <a:ext uri="{FF2B5EF4-FFF2-40B4-BE49-F238E27FC236}">
                <a16:creationId xmlns:a16="http://schemas.microsoft.com/office/drawing/2014/main" id="{54744563-8B55-4D45-BBBE-6BCAFB1D7196}"/>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People</a:t>
            </a:r>
          </a:p>
        </p:txBody>
      </p:sp>
      <p:sp>
        <p:nvSpPr>
          <p:cNvPr id="44034" name="Title 7">
            <a:extLst>
              <a:ext uri="{FF2B5EF4-FFF2-40B4-BE49-F238E27FC236}">
                <a16:creationId xmlns:a16="http://schemas.microsoft.com/office/drawing/2014/main" id="{D97D5BA5-4284-D448-96D3-9B150BAE477D}"/>
              </a:ext>
            </a:extLst>
          </p:cNvPr>
          <p:cNvSpPr>
            <a:spLocks/>
          </p:cNvSpPr>
          <p:nvPr/>
        </p:nvSpPr>
        <p:spPr bwMode="auto">
          <a:xfrm>
            <a:off x="939800" y="4786313"/>
            <a:ext cx="3319463" cy="8890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Rich women often wore feathers in their hair. They liked their hair to be in curly ringlets.</a:t>
            </a:r>
          </a:p>
        </p:txBody>
      </p:sp>
      <p:sp>
        <p:nvSpPr>
          <p:cNvPr id="44035" name="Title 7">
            <a:extLst>
              <a:ext uri="{FF2B5EF4-FFF2-40B4-BE49-F238E27FC236}">
                <a16:creationId xmlns:a16="http://schemas.microsoft.com/office/drawing/2014/main" id="{2914C46F-14FE-A149-929E-8BEF301C35B9}"/>
              </a:ext>
            </a:extLst>
          </p:cNvPr>
          <p:cNvSpPr>
            <a:spLocks/>
          </p:cNvSpPr>
          <p:nvPr/>
        </p:nvSpPr>
        <p:spPr bwMode="auto">
          <a:xfrm>
            <a:off x="766763" y="1287463"/>
            <a:ext cx="3902075" cy="14509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Women wore long dresses which were very tight around their chest and stomach.</a:t>
            </a:r>
          </a:p>
        </p:txBody>
      </p:sp>
      <p:pic>
        <p:nvPicPr>
          <p:cNvPr id="44036" name="Picture 2">
            <a:extLst>
              <a:ext uri="{FF2B5EF4-FFF2-40B4-BE49-F238E27FC236}">
                <a16:creationId xmlns:a16="http://schemas.microsoft.com/office/drawing/2014/main" id="{4932E8F1-C661-8546-9CED-8A419AE0DB09}"/>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48225" y="1230313"/>
            <a:ext cx="3630613" cy="441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Title 7">
            <a:extLst>
              <a:ext uri="{FF2B5EF4-FFF2-40B4-BE49-F238E27FC236}">
                <a16:creationId xmlns:a16="http://schemas.microsoft.com/office/drawing/2014/main" id="{C8B58457-B8E5-0A48-8B9A-CA9A116176F8}"/>
              </a:ext>
            </a:extLst>
          </p:cNvPr>
          <p:cNvSpPr>
            <a:spLocks/>
          </p:cNvSpPr>
          <p:nvPr/>
        </p:nvSpPr>
        <p:spPr bwMode="auto">
          <a:xfrm>
            <a:off x="754063" y="2776538"/>
            <a:ext cx="3922712" cy="14509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They wore something called a corset, which sucked their stomachs in and made them look like they had tiny waists. </a:t>
            </a:r>
          </a:p>
        </p:txBody>
      </p:sp>
      <p:pic>
        <p:nvPicPr>
          <p:cNvPr id="2" name="Audio 1">
            <a:hlinkClick r:id="" action="ppaction://media"/>
            <a:extLst>
              <a:ext uri="{FF2B5EF4-FFF2-40B4-BE49-F238E27FC236}">
                <a16:creationId xmlns:a16="http://schemas.microsoft.com/office/drawing/2014/main" id="{C23DF968-639F-294C-9D65-4A92591452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21"/>
    </mc:Choice>
    <mc:Fallback xmlns="">
      <p:transition spd="slow" advTm="192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11611" x="2276475" y="2563813"/>
          <p14:tracePt t="11618" x="2312988" y="2563813"/>
          <p14:tracePt t="11633" x="2360613" y="2600325"/>
          <p14:tracePt t="11633" x="2408238" y="2635250"/>
          <p14:tracePt t="11649" x="2468563" y="2682875"/>
          <p14:tracePt t="11649" x="2527300" y="2743200"/>
          <p14:tracePt t="11665" x="2587625" y="2803525"/>
          <p14:tracePt t="11666" x="2646363" y="2862263"/>
          <p14:tracePt t="11678" x="2693988" y="2933700"/>
          <p14:tracePt t="11683" x="2789238" y="3041650"/>
          <p14:tracePt t="11697" x="2873375" y="3160713"/>
          <p14:tracePt t="11697" x="2897188" y="3221038"/>
          <p14:tracePt t="11712" x="2968625" y="3340100"/>
          <p14:tracePt t="11712" x="3003550" y="3435350"/>
          <p14:tracePt t="11730" x="3052763" y="3517900"/>
          <p14:tracePt t="11731" x="3076575" y="3602038"/>
          <p14:tracePt t="11737" x="3100388" y="3662363"/>
          <p14:tracePt t="11744" x="3124200" y="3733800"/>
          <p14:tracePt t="11756" x="3135313" y="3792538"/>
          <p14:tracePt t="11761" x="3159125" y="3840163"/>
          <p14:tracePt t="11768" x="3171825" y="3887788"/>
          <p14:tracePt t="11786" x="3182938" y="3911600"/>
          <p14:tracePt t="11786" x="3195638" y="3948113"/>
          <p14:tracePt t="11792" x="3206750" y="3971925"/>
          <p14:tracePt t="11800" x="3219450" y="3995738"/>
          <p14:tracePt t="11817" x="3230563" y="4019550"/>
          <p14:tracePt t="11817" x="3243263" y="4043363"/>
          <p14:tracePt t="11834" x="3254375" y="4054475"/>
          <p14:tracePt t="11835" x="3267075" y="4067175"/>
          <p14:tracePt t="11840" x="3267075" y="4078288"/>
          <p14:tracePt t="11847" x="3278188" y="4090988"/>
          <p14:tracePt t="11869" x="3290888" y="4090988"/>
          <p14:tracePt t="11879" x="3302000" y="4090988"/>
          <p14:tracePt t="12172" x="3325813" y="4090988"/>
          <p14:tracePt t="12181" x="3349625" y="4102100"/>
          <p14:tracePt t="12197" x="3386138" y="4114800"/>
          <p14:tracePt t="12197" x="3421063" y="4138613"/>
          <p14:tracePt t="12203" x="3468688" y="4175125"/>
          <p14:tracePt t="12211" x="3516313" y="4210050"/>
          <p14:tracePt t="12229" x="3611563" y="4270375"/>
          <p14:tracePt t="12229" x="3719513" y="4341813"/>
          <p14:tracePt t="12242" x="3838575" y="4424363"/>
          <p14:tracePt t="12253" x="3910013" y="4484688"/>
          <p14:tracePt t="12258" x="3933825" y="4508500"/>
          <p14:tracePt t="12270" x="3981450" y="4543425"/>
          <p14:tracePt t="12275" x="4017963" y="4579938"/>
          <p14:tracePt t="12281" x="4052888" y="4616450"/>
          <p14:tracePt t="12293" x="4076700" y="4640263"/>
          <p14:tracePt t="12298" x="4100513" y="4651375"/>
          <p14:tracePt t="12313" x="4113213" y="4664075"/>
          <p14:tracePt t="12314" x="4124325" y="4675188"/>
          <p14:tracePt t="12330" x="4137025" y="4687888"/>
          <p14:tracePt t="12331" x="4137025" y="4699000"/>
          <p14:tracePt t="12347" x="4148138" y="4699000"/>
          <p14:tracePt t="12357" x="4160838" y="4711700"/>
          <p14:tracePt t="12369" x="4171950" y="4711700"/>
          <p14:tracePt t="12378" x="4184650" y="4722813"/>
          <p14:tracePt t="12399" x="4195763" y="4722813"/>
          <p14:tracePt t="12410" x="4208463" y="4722813"/>
          <p14:tracePt t="12410" x="4219575" y="4722813"/>
          <p14:tracePt t="12424" x="4232275" y="4722813"/>
          <p14:tracePt t="12434" x="4243388" y="4722813"/>
          <p14:tracePt t="12443" x="4268788" y="4722813"/>
          <p14:tracePt t="12448" x="4279900" y="4722813"/>
          <p14:tracePt t="12458" x="4292600" y="4722813"/>
          <p14:tracePt t="12467" x="4303713" y="4722813"/>
          <p14:tracePt t="12472" x="4327525" y="4735513"/>
          <p14:tracePt t="12489" x="4340225" y="4735513"/>
          <p14:tracePt t="12489" x="4375150" y="4735513"/>
          <p14:tracePt t="12503" x="4398963" y="4746625"/>
          <p14:tracePt t="12503" x="4422775" y="4746625"/>
          <p14:tracePt t="12514" x="4459288" y="4759325"/>
          <p14:tracePt t="12519" x="4494213" y="4759325"/>
          <p14:tracePt t="12531" x="4530725" y="4759325"/>
          <p14:tracePt t="12536" x="4554538" y="4759325"/>
          <p14:tracePt t="12551" x="4613275" y="4770438"/>
          <p14:tracePt t="12551" x="4637088" y="4770438"/>
          <p14:tracePt t="12567" x="4697413" y="4770438"/>
          <p14:tracePt t="12567" x="4708525" y="4770438"/>
          <p14:tracePt t="12581" x="4756150" y="4770438"/>
          <p14:tracePt t="12591" x="4792663" y="4770438"/>
          <p14:tracePt t="12592" x="4827588" y="4770438"/>
          <p14:tracePt t="12602" x="4851400" y="4770438"/>
          <p14:tracePt t="12607" x="4900613" y="4770438"/>
          <p14:tracePt t="12622" x="4924425" y="4770438"/>
          <p14:tracePt t="12622" x="4959350" y="4770438"/>
          <p14:tracePt t="12636" x="4983163" y="4783138"/>
          <p14:tracePt t="12641" x="5006975" y="4783138"/>
          <p14:tracePt t="12647" x="5030788" y="4783138"/>
          <p14:tracePt t="12670" x="5043488" y="4783138"/>
          <p14:tracePt t="12675" x="5067300" y="4783138"/>
          <p14:tracePt t="12680" x="5078413" y="4794250"/>
          <p14:tracePt t="12696" x="5091113" y="4794250"/>
          <p14:tracePt t="12697" x="5102225" y="4794250"/>
          <p14:tracePt t="12702" x="5114925" y="4794250"/>
          <p14:tracePt t="12718" x="5126038" y="4806950"/>
          <p14:tracePt t="12733" x="5138738" y="4806950"/>
          <p14:tracePt t="12756" x="5138738" y="4818063"/>
          <p14:tracePt t="12766" x="5149850" y="4818063"/>
          <p14:tracePt t="12790" x="5162550" y="4818063"/>
          <p14:tracePt t="12805" x="5186363" y="4818063"/>
          <p14:tracePt t="12819" x="5197475" y="480695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7">
            <a:extLst>
              <a:ext uri="{FF2B5EF4-FFF2-40B4-BE49-F238E27FC236}">
                <a16:creationId xmlns:a16="http://schemas.microsoft.com/office/drawing/2014/main" id="{FBFF2698-ABF7-1143-BE8F-2F14B13538C6}"/>
              </a:ext>
            </a:extLst>
          </p:cNvPr>
          <p:cNvSpPr>
            <a:spLocks/>
          </p:cNvSpPr>
          <p:nvPr/>
        </p:nvSpPr>
        <p:spPr bwMode="auto">
          <a:xfrm>
            <a:off x="409575" y="71596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People</a:t>
            </a:r>
          </a:p>
        </p:txBody>
      </p:sp>
      <p:sp>
        <p:nvSpPr>
          <p:cNvPr id="45059" name="Title 7">
            <a:extLst>
              <a:ext uri="{FF2B5EF4-FFF2-40B4-BE49-F238E27FC236}">
                <a16:creationId xmlns:a16="http://schemas.microsoft.com/office/drawing/2014/main" id="{745AB174-82F3-4B49-86FE-CCC86960B560}"/>
              </a:ext>
            </a:extLst>
          </p:cNvPr>
          <p:cNvSpPr>
            <a:spLocks/>
          </p:cNvSpPr>
          <p:nvPr/>
        </p:nvSpPr>
        <p:spPr bwMode="auto">
          <a:xfrm>
            <a:off x="4589463" y="2266950"/>
            <a:ext cx="3717924" cy="14509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Poor people in 1666 wore clothes made out of simple wool and cloth.</a:t>
            </a:r>
          </a:p>
        </p:txBody>
      </p:sp>
      <p:pic>
        <p:nvPicPr>
          <p:cNvPr id="45060" name="Picture 1">
            <a:extLst>
              <a:ext uri="{FF2B5EF4-FFF2-40B4-BE49-F238E27FC236}">
                <a16:creationId xmlns:a16="http://schemas.microsoft.com/office/drawing/2014/main" id="{81886EA2-6FA5-BF4B-AD96-F7E1EA37869A}"/>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836612" y="1484312"/>
            <a:ext cx="3717923" cy="4546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02D2BEF-95F5-8C4D-8FC8-A6AD79AE2CD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655"/>
    </mc:Choice>
    <mc:Fallback xmlns="">
      <p:transition spd="slow" advTm="156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a:extLst>
              <a:ext uri="{FF2B5EF4-FFF2-40B4-BE49-F238E27FC236}">
                <a16:creationId xmlns:a16="http://schemas.microsoft.com/office/drawing/2014/main" id="{238B86B8-0A44-2D41-BCDD-24FB14CF6F6B}"/>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868363" y="1606550"/>
            <a:ext cx="3575050"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8" name="Title 7">
            <a:extLst>
              <a:ext uri="{FF2B5EF4-FFF2-40B4-BE49-F238E27FC236}">
                <a16:creationId xmlns:a16="http://schemas.microsoft.com/office/drawing/2014/main" id="{2E77FB01-B92D-AC4B-9D26-451A5DA72574}"/>
              </a:ext>
            </a:extLst>
          </p:cNvPr>
          <p:cNvSpPr>
            <a:spLocks/>
          </p:cNvSpPr>
          <p:nvPr/>
        </p:nvSpPr>
        <p:spPr bwMode="auto">
          <a:xfrm>
            <a:off x="519113" y="6207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dirty="0">
                <a:solidFill>
                  <a:srgbClr val="1C1C1C"/>
                </a:solidFill>
                <a:latin typeface="Comic Sans MS" panose="030F0902030302020204" pitchFamily="66" charset="0"/>
              </a:rPr>
              <a:t>People</a:t>
            </a:r>
          </a:p>
        </p:txBody>
      </p:sp>
      <p:pic>
        <p:nvPicPr>
          <p:cNvPr id="24579" name="Picture 5">
            <a:extLst>
              <a:ext uri="{FF2B5EF4-FFF2-40B4-BE49-F238E27FC236}">
                <a16:creationId xmlns:a16="http://schemas.microsoft.com/office/drawing/2014/main" id="{86F5B733-8978-DC4D-9324-A2319929CFBC}"/>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937125" y="1606550"/>
            <a:ext cx="3278188"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7">
            <a:extLst>
              <a:ext uri="{FF2B5EF4-FFF2-40B4-BE49-F238E27FC236}">
                <a16:creationId xmlns:a16="http://schemas.microsoft.com/office/drawing/2014/main" id="{7D1AE9C4-CA31-384D-AB51-09C61D4966D7}"/>
              </a:ext>
            </a:extLst>
          </p:cNvPr>
          <p:cNvSpPr>
            <a:spLocks/>
          </p:cNvSpPr>
          <p:nvPr/>
        </p:nvSpPr>
        <p:spPr bwMode="auto">
          <a:xfrm>
            <a:off x="1166813" y="4919663"/>
            <a:ext cx="6592887"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endParaRPr lang="en-GB" altLang="en-US" sz="1800" dirty="0">
              <a:solidFill>
                <a:srgbClr val="1C1C1C"/>
              </a:solidFill>
              <a:latin typeface="Sassoon Infant Md" pitchFamily="50" charset="0"/>
            </a:endParaRPr>
          </a:p>
        </p:txBody>
      </p:sp>
      <p:sp>
        <p:nvSpPr>
          <p:cNvPr id="24581" name="Title 7">
            <a:extLst>
              <a:ext uri="{FF2B5EF4-FFF2-40B4-BE49-F238E27FC236}">
                <a16:creationId xmlns:a16="http://schemas.microsoft.com/office/drawing/2014/main" id="{AED81E9D-7FB3-E74F-9B7C-21DB93C8C927}"/>
              </a:ext>
            </a:extLst>
          </p:cNvPr>
          <p:cNvSpPr>
            <a:spLocks/>
          </p:cNvSpPr>
          <p:nvPr/>
        </p:nvSpPr>
        <p:spPr bwMode="auto">
          <a:xfrm>
            <a:off x="771525" y="4138613"/>
            <a:ext cx="8112125"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1800" dirty="0">
                <a:solidFill>
                  <a:srgbClr val="1C1C1C"/>
                </a:solidFill>
                <a:latin typeface="Comic Sans MS" panose="030F0902030302020204" pitchFamily="66" charset="0"/>
              </a:rPr>
              <a:t>Nearly 9 million people live in London.</a:t>
            </a:r>
          </a:p>
        </p:txBody>
      </p:sp>
      <p:pic>
        <p:nvPicPr>
          <p:cNvPr id="3" name="Audio 2">
            <a:hlinkClick r:id="" action="ppaction://media"/>
            <a:extLst>
              <a:ext uri="{FF2B5EF4-FFF2-40B4-BE49-F238E27FC236}">
                <a16:creationId xmlns:a16="http://schemas.microsoft.com/office/drawing/2014/main" id="{57D61E8E-3579-D04D-B527-29259373DDE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83"/>
    </mc:Choice>
    <mc:Fallback xmlns="">
      <p:transition spd="slow" advTm="109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9791" x="6592888" y="393700"/>
          <p14:tracePt t="9798" x="6235700" y="774700"/>
          <p14:tracePt t="9803" x="5900738" y="1192213"/>
          <p14:tracePt t="9814" x="5591175" y="1609725"/>
          <p14:tracePt t="9819" x="5006975" y="2420938"/>
          <p14:tracePt t="9831" x="4506913" y="3208338"/>
          <p14:tracePt t="9835" x="4076700" y="3900488"/>
          <p14:tracePt t="9846" x="3922713" y="4186238"/>
          <p14:tracePt t="9851" x="3624263" y="4735513"/>
          <p14:tracePt t="9867" x="3386138" y="5224463"/>
          <p14:tracePt t="9867" x="3171825" y="5641975"/>
          <p14:tracePt t="9881" x="3003550" y="6022975"/>
          <p14:tracePt t="9881" x="2944813" y="6142038"/>
          <p14:tracePt t="9892" x="2897188" y="6249988"/>
          <p14:tracePt t="9897" x="2789238" y="6453188"/>
          <p14:tracePt t="9913" x="2717800" y="6607175"/>
          <p14:tracePt t="9914" x="2659063" y="6750050"/>
          <p14:tracePt t="10134" x="2622550" y="6750050"/>
          <p14:tracePt t="10145" x="2574925" y="6773863"/>
          <p14:tracePt t="10146" x="2516188" y="679767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7">
            <a:extLst>
              <a:ext uri="{FF2B5EF4-FFF2-40B4-BE49-F238E27FC236}">
                <a16:creationId xmlns:a16="http://schemas.microsoft.com/office/drawing/2014/main" id="{2E77FB01-B92D-AC4B-9D26-451A5DA72574}"/>
              </a:ext>
            </a:extLst>
          </p:cNvPr>
          <p:cNvSpPr>
            <a:spLocks/>
          </p:cNvSpPr>
          <p:nvPr/>
        </p:nvSpPr>
        <p:spPr bwMode="auto">
          <a:xfrm>
            <a:off x="410369" y="769636"/>
            <a:ext cx="4052887"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b="1" u="sng" dirty="0">
                <a:solidFill>
                  <a:srgbClr val="1C1C1C"/>
                </a:solidFill>
                <a:latin typeface="Comic Sans MS" panose="030F0902030302020204" pitchFamily="66" charset="0"/>
              </a:rPr>
              <a:t>1666</a:t>
            </a:r>
          </a:p>
        </p:txBody>
      </p:sp>
      <p:sp>
        <p:nvSpPr>
          <p:cNvPr id="24580" name="Title 7">
            <a:extLst>
              <a:ext uri="{FF2B5EF4-FFF2-40B4-BE49-F238E27FC236}">
                <a16:creationId xmlns:a16="http://schemas.microsoft.com/office/drawing/2014/main" id="{7D1AE9C4-CA31-384D-AB51-09C61D4966D7}"/>
              </a:ext>
            </a:extLst>
          </p:cNvPr>
          <p:cNvSpPr>
            <a:spLocks/>
          </p:cNvSpPr>
          <p:nvPr/>
        </p:nvSpPr>
        <p:spPr bwMode="auto">
          <a:xfrm>
            <a:off x="1166813" y="4919663"/>
            <a:ext cx="6592887"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endParaRPr lang="en-GB" altLang="en-US" sz="1800" dirty="0">
              <a:solidFill>
                <a:srgbClr val="1C1C1C"/>
              </a:solidFill>
              <a:latin typeface="Sassoon Infant Md" pitchFamily="50" charset="0"/>
            </a:endParaRPr>
          </a:p>
        </p:txBody>
      </p:sp>
      <p:pic>
        <p:nvPicPr>
          <p:cNvPr id="8" name="Picture 7">
            <a:extLst>
              <a:ext uri="{FF2B5EF4-FFF2-40B4-BE49-F238E27FC236}">
                <a16:creationId xmlns:a16="http://schemas.microsoft.com/office/drawing/2014/main" id="{1F9353CE-F64A-A74A-B97B-BE85E42F8E6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72000" y="1368609"/>
            <a:ext cx="3669586" cy="4405276"/>
          </a:xfrm>
          <a:prstGeom prst="rect">
            <a:avLst/>
          </a:prstGeom>
        </p:spPr>
      </p:pic>
      <p:pic>
        <p:nvPicPr>
          <p:cNvPr id="9" name="Picture 8">
            <a:extLst>
              <a:ext uri="{FF2B5EF4-FFF2-40B4-BE49-F238E27FC236}">
                <a16:creationId xmlns:a16="http://schemas.microsoft.com/office/drawing/2014/main" id="{C9886733-99CE-254F-9576-05DCDFF10A3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20725" y="1443037"/>
            <a:ext cx="3224173" cy="4330848"/>
          </a:xfrm>
          <a:prstGeom prst="rect">
            <a:avLst/>
          </a:prstGeom>
        </p:spPr>
      </p:pic>
      <p:sp>
        <p:nvSpPr>
          <p:cNvPr id="10" name="Title 7">
            <a:extLst>
              <a:ext uri="{FF2B5EF4-FFF2-40B4-BE49-F238E27FC236}">
                <a16:creationId xmlns:a16="http://schemas.microsoft.com/office/drawing/2014/main" id="{9ABFCCD9-7C6F-6541-B35D-21A3EDF60D30}"/>
              </a:ext>
            </a:extLst>
          </p:cNvPr>
          <p:cNvSpPr>
            <a:spLocks/>
          </p:cNvSpPr>
          <p:nvPr/>
        </p:nvSpPr>
        <p:spPr bwMode="auto">
          <a:xfrm>
            <a:off x="4244898" y="709797"/>
            <a:ext cx="4052887"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r>
              <a:rPr lang="en-GB" altLang="en-US" sz="4800" b="1" u="sng" dirty="0">
                <a:solidFill>
                  <a:srgbClr val="1C1C1C"/>
                </a:solidFill>
                <a:latin typeface="Comic Sans MS" panose="030F0902030302020204" pitchFamily="66" charset="0"/>
              </a:rPr>
              <a:t>Today</a:t>
            </a:r>
          </a:p>
        </p:txBody>
      </p:sp>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5" name="Ink 4">
                <a:extLst>
                  <a:ext uri="{FF2B5EF4-FFF2-40B4-BE49-F238E27FC236}">
                    <a16:creationId xmlns:a16="http://schemas.microsoft.com/office/drawing/2014/main" id="{F1082435-55BD-8641-BC1C-495AFB5A2305}"/>
                  </a:ext>
                </a:extLst>
              </p14:cNvPr>
              <p14:cNvContentPartPr/>
              <p14:nvPr>
                <p:extLst>
                  <p:ext uri="{42D2F446-02D8-4167-A562-619A0277C38B}">
                    <p15:isNarration xmlns:p15="http://schemas.microsoft.com/office/powerpoint/2012/main" val="1"/>
                  </p:ext>
                </p:extLst>
              </p14:nvPr>
            </p14:nvContentPartPr>
            <p14:xfrm>
              <a:off x="941760" y="1443240"/>
              <a:ext cx="7046280" cy="4091400"/>
            </p14:xfrm>
          </p:contentPart>
        </mc:Choice>
        <mc:Fallback xmlns="">
          <p:pic>
            <p:nvPicPr>
              <p:cNvPr id="5" name="Ink 4">
                <a:extLst>
                  <a:ext uri="{FF2B5EF4-FFF2-40B4-BE49-F238E27FC236}">
                    <a16:creationId xmlns:a16="http://schemas.microsoft.com/office/drawing/2014/main" id="{F1082435-55BD-8641-BC1C-495AFB5A2305}"/>
                  </a:ext>
                </a:extLst>
              </p:cNvPr>
              <p:cNvPicPr>
                <a:picLocks noGrp="1" noRot="1" noChangeAspect="1" noMove="1" noResize="1" noEditPoints="1" noAdjustHandles="1" noChangeArrowheads="1" noChangeShapeType="1"/>
              </p:cNvPicPr>
              <p:nvPr/>
            </p:nvPicPr>
            <p:blipFill>
              <a:blip r:embed="rId7"/>
              <a:stretch>
                <a:fillRect/>
              </a:stretch>
            </p:blipFill>
            <p:spPr>
              <a:xfrm>
                <a:off x="932400" y="1433880"/>
                <a:ext cx="7065000" cy="4110120"/>
              </a:xfrm>
              <a:prstGeom prst="rect">
                <a:avLst/>
              </a:prstGeom>
            </p:spPr>
          </p:pic>
        </mc:Fallback>
      </mc:AlternateContent>
      <p:pic>
        <p:nvPicPr>
          <p:cNvPr id="6" name="Audio 5">
            <a:hlinkClick r:id="" action="ppaction://media"/>
            <a:extLst>
              <a:ext uri="{FF2B5EF4-FFF2-40B4-BE49-F238E27FC236}">
                <a16:creationId xmlns:a16="http://schemas.microsoft.com/office/drawing/2014/main" id="{F4805423-E8C1-7A4F-B81C-138ADA2C408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81997547"/>
      </p:ext>
    </p:extLst>
  </p:cSld>
  <p:clrMapOvr>
    <a:masterClrMapping/>
  </p:clrMapOvr>
  <mc:AlternateContent xmlns:mc="http://schemas.openxmlformats.org/markup-compatibility/2006" xmlns:p14="http://schemas.microsoft.com/office/powerpoint/2010/main">
    <mc:Choice Requires="p14">
      <p:transition spd="slow" p14:dur="2000" advTm="186944"/>
    </mc:Choice>
    <mc:Fallback xmlns="">
      <p:transition spd="slow" advTm="1869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59"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md type="call" cmd="playFrom(0.0)">
                                      <p:cBhvr>
                                        <p:cTn id="9"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6"/>
                </p:tgtEl>
              </p:cMediaNode>
            </p:audio>
          </p:childTnLst>
        </p:cTn>
      </p:par>
    </p:tnLst>
  </p:timing>
  <p:extLst>
    <p:ext uri="{3A86A75C-4F4B-4683-9AE1-C65F6400EC91}">
      <p14:laserTraceLst xmlns:p14="http://schemas.microsoft.com/office/powerpoint/2010/main">
        <p14:tracePtLst>
          <p14:tracePt t="4848" x="1990725" y="6715125"/>
          <p14:tracePt t="4851" x="1990725" y="6548438"/>
          <p14:tracePt t="4858" x="1990725" y="6118225"/>
          <p14:tracePt t="4866" x="1990725" y="5880100"/>
          <p14:tracePt t="4874" x="1990725" y="5391150"/>
          <p14:tracePt t="4883" x="1990725" y="4937125"/>
          <p14:tracePt t="4890" x="2027238" y="4484688"/>
          <p14:tracePt t="4898" x="2062163" y="4054475"/>
          <p14:tracePt t="4906" x="2085975" y="3900488"/>
          <p14:tracePt t="4914" x="2109788" y="3602038"/>
          <p14:tracePt t="4922" x="2157413" y="3363913"/>
          <p14:tracePt t="4930" x="2170113" y="3279775"/>
          <p14:tracePt t="4937" x="2193925" y="3124200"/>
          <p14:tracePt t="4946" x="2205038" y="3076575"/>
          <p14:tracePt t="4953" x="2252663" y="2909888"/>
          <p14:tracePt t="5145" x="2228850" y="2838450"/>
          <p14:tracePt t="5153" x="2205038" y="2719388"/>
          <p14:tracePt t="5160" x="2181225" y="2587625"/>
          <p14:tracePt t="5167" x="2181225" y="2481263"/>
          <p14:tracePt t="5175" x="2181225" y="2338388"/>
          <p14:tracePt t="5183" x="2181225" y="2206625"/>
          <p14:tracePt t="5191" x="2181225" y="2087563"/>
          <p14:tracePt t="5199" x="2181225" y="1968500"/>
          <p14:tracePt t="5207" x="2181225" y="1884363"/>
          <p14:tracePt t="5215" x="2181225" y="1693863"/>
          <p14:tracePt t="5223" x="2181225" y="1609725"/>
          <p14:tracePt t="5230" x="2181225" y="1479550"/>
          <p14:tracePt t="5238" x="2181225" y="1371600"/>
          <p14:tracePt t="5247" x="2193925" y="1335088"/>
          <p14:tracePt t="5254" x="2193925" y="1263650"/>
          <p14:tracePt t="5262" x="2205038" y="1204913"/>
          <p14:tracePt t="5270" x="2205038" y="1168400"/>
          <p14:tracePt t="5278" x="2205038" y="1157288"/>
          <p14:tracePt t="5286" x="2217738" y="1144588"/>
          <p14:tracePt t="5294" x="2217738" y="1133475"/>
          <p14:tracePt t="5390" x="2228850" y="1144588"/>
          <p14:tracePt t="5398" x="2228850" y="1157288"/>
          <p14:tracePt t="5422" x="2228850" y="1168400"/>
          <p14:tracePt t="5437" x="2228850" y="1181100"/>
          <p14:tracePt t="5461" x="2228850" y="1192213"/>
          <p14:tracePt t="5485" x="2241550" y="1192213"/>
          <p14:tracePt t="5596" x="2241550" y="1204913"/>
          <p14:tracePt t="5619" x="2241550" y="1216025"/>
          <p14:tracePt t="5634" x="2241550" y="1228725"/>
          <p14:tracePt t="5642" x="2241550" y="1239838"/>
          <p14:tracePt t="5650" x="2241550" y="1252538"/>
          <p14:tracePt t="5658" x="2241550" y="1263650"/>
          <p14:tracePt t="5674" x="2241550" y="1276350"/>
          <p14:tracePt t="5682" x="2228850" y="1287463"/>
          <p14:tracePt t="5714" x="2228850" y="1300163"/>
          <p14:tracePt t="5754" x="2217738" y="1300163"/>
          <p14:tracePt t="5770" x="2217738" y="1311275"/>
          <p14:tracePt t="5818" x="2205038" y="1311275"/>
          <p14:tracePt t="5849" x="2205038" y="1323975"/>
          <p14:tracePt t="5983" x="2193925" y="1323975"/>
          <p14:tracePt t="6031" x="2181225" y="1323975"/>
          <p14:tracePt t="6046" x="2170113" y="1323975"/>
          <p14:tracePt t="6071" x="2157413" y="1323975"/>
          <p14:tracePt t="6078" x="2146300" y="1323975"/>
          <p14:tracePt t="6095" x="2133600" y="1323975"/>
          <p14:tracePt t="6111" x="2122488" y="1323975"/>
          <p14:tracePt t="6128" x="2109788" y="1323975"/>
          <p14:tracePt t="6134" x="2098675" y="1323975"/>
          <p14:tracePt t="6150" x="2085975" y="1323975"/>
          <p14:tracePt t="6165" x="2074863" y="1323975"/>
          <p14:tracePt t="6372" x="2085975" y="1323975"/>
          <p14:tracePt t="6388" x="2098675" y="1323975"/>
          <p14:tracePt t="6395" x="2109788" y="1323975"/>
          <p14:tracePt t="6403" x="2122488" y="1323975"/>
          <p14:tracePt t="6411" x="2133600" y="1323975"/>
          <p14:tracePt t="6419" x="2157413" y="1323975"/>
          <p14:tracePt t="6427" x="2170113" y="1323975"/>
          <p14:tracePt t="6435" x="2193925" y="1323975"/>
          <p14:tracePt t="6443" x="2205038" y="1323975"/>
          <p14:tracePt t="6451" x="2217738" y="1323975"/>
          <p14:tracePt t="6458" x="2228850" y="1323975"/>
          <p14:tracePt t="6466" x="2241550" y="1323975"/>
          <p14:tracePt t="6474" x="2252663" y="1323975"/>
          <p14:tracePt t="6482" x="2265363" y="1323975"/>
          <p14:tracePt t="6490" x="2276475" y="1323975"/>
          <p14:tracePt t="6505" x="2289175" y="1323975"/>
          <p14:tracePt t="6515" x="2300288" y="1323975"/>
          <p14:tracePt t="6521" x="2312988" y="1323975"/>
          <p14:tracePt t="6538" x="2324100" y="1323975"/>
          <p14:tracePt t="6547" x="2336800" y="1323975"/>
          <p14:tracePt t="6553" x="2360613" y="1323975"/>
          <p14:tracePt t="6561" x="2371725" y="1323975"/>
          <p14:tracePt t="6569" x="2395538" y="1311275"/>
          <p14:tracePt t="6577" x="2419350" y="1311275"/>
          <p14:tracePt t="6585" x="2444750" y="1311275"/>
          <p14:tracePt t="6593" x="2479675" y="1311275"/>
          <p14:tracePt t="6601" x="2516188" y="1311275"/>
          <p14:tracePt t="6609" x="2540000" y="1311275"/>
          <p14:tracePt t="6616" x="2563813" y="1311275"/>
          <p14:tracePt t="6625" x="2598738" y="1311275"/>
          <p14:tracePt t="6632" x="2646363" y="1311275"/>
          <p14:tracePt t="6641" x="2670175" y="1311275"/>
          <p14:tracePt t="6648" x="2693988" y="1311275"/>
          <p14:tracePt t="6656" x="2730500" y="1323975"/>
          <p14:tracePt t="6664" x="2754313" y="1323975"/>
          <p14:tracePt t="6672" x="2778125" y="1335088"/>
          <p14:tracePt t="6681" x="2801938" y="1335088"/>
          <p14:tracePt t="6688" x="2825750" y="1335088"/>
          <p14:tracePt t="6697" x="2836863" y="1335088"/>
          <p14:tracePt t="6704" x="2849563" y="1335088"/>
          <p14:tracePt t="6714" x="2860675" y="1335088"/>
          <p14:tracePt t="6720" x="2873375" y="1335088"/>
          <p14:tracePt t="6731" x="2884488" y="1335088"/>
          <p14:tracePt t="6735" x="2897188" y="1335088"/>
          <p14:tracePt t="6747" x="2908300" y="1335088"/>
          <p14:tracePt t="6751" x="2921000" y="1335088"/>
          <p14:tracePt t="6765" x="2932113" y="1335088"/>
          <p14:tracePt t="6781" x="2944813" y="1335088"/>
          <p14:tracePt t="6785" x="2955925" y="1335088"/>
          <p14:tracePt t="6798" x="2968625" y="1335088"/>
          <p14:tracePt t="6807" x="2979738" y="1335088"/>
          <p14:tracePt t="6823" x="2992438" y="1335088"/>
          <p14:tracePt t="6839" x="3003550" y="1335088"/>
          <p14:tracePt t="6848" x="3003550" y="1323975"/>
          <p14:tracePt t="6935" x="3016250" y="1323975"/>
          <p14:tracePt t="6966" x="3027363" y="1323975"/>
          <p14:tracePt t="7243" x="3052763" y="1323975"/>
          <p14:tracePt t="7250" x="3159125" y="1287463"/>
          <p14:tracePt t="7256" x="3267075" y="1252538"/>
          <p14:tracePt t="7265" x="3409950" y="1216025"/>
          <p14:tracePt t="7272" x="3552825" y="1181100"/>
          <p14:tracePt t="7281" x="3732213" y="1157288"/>
          <p14:tracePt t="7288" x="3922713" y="1144588"/>
          <p14:tracePt t="7297" x="4100513" y="1133475"/>
          <p14:tracePt t="7304" x="4446588" y="1120775"/>
          <p14:tracePt t="7312" x="4827588" y="1120775"/>
          <p14:tracePt t="7320" x="4983163" y="1120775"/>
          <p14:tracePt t="7328" x="5257800" y="1120775"/>
          <p14:tracePt t="7336" x="5353050" y="1120775"/>
          <p14:tracePt t="7343" x="5543550" y="1133475"/>
          <p14:tracePt t="7351" x="5675313" y="1157288"/>
          <p14:tracePt t="7359" x="5710238" y="1168400"/>
          <p14:tracePt t="7367" x="5805488" y="1181100"/>
          <p14:tracePt t="7375" x="5853113" y="1192213"/>
          <p14:tracePt t="7383" x="5889625" y="1204913"/>
          <p14:tracePt t="7391" x="5913438" y="1204913"/>
          <p14:tracePt t="7733" x="5900738" y="1204913"/>
          <p14:tracePt t="7740" x="5889625" y="1216025"/>
          <p14:tracePt t="7748" x="5876925" y="1216025"/>
          <p14:tracePt t="7755" x="5865813" y="1228725"/>
          <p14:tracePt t="7772" x="5853113" y="1239838"/>
          <p14:tracePt t="7780" x="5842000" y="1239838"/>
          <p14:tracePt t="7787" x="5842000" y="1252538"/>
          <p14:tracePt t="7795" x="5829300" y="1252538"/>
          <p14:tracePt t="7812" x="5818188" y="1263650"/>
          <p14:tracePt t="7852" x="5818188" y="1276350"/>
          <p14:tracePt t="8033" x="5805488" y="1276350"/>
          <p14:tracePt t="8042" x="5805488" y="1287463"/>
          <p14:tracePt t="8264" x="5805488" y="1300163"/>
          <p14:tracePt t="8279" x="5794375" y="1300163"/>
          <p14:tracePt t="8303" x="5794375" y="1311275"/>
          <p14:tracePt t="8317" x="5781675" y="1311275"/>
          <p14:tracePt t="8342" x="5781675" y="1323975"/>
          <p14:tracePt t="8398" x="5770563" y="1323975"/>
          <p14:tracePt t="8999" x="5781675" y="1323975"/>
          <p14:tracePt t="9006" x="5805488" y="1323975"/>
          <p14:tracePt t="9014" x="5865813" y="1311275"/>
          <p14:tracePt t="9022" x="5924550" y="1300163"/>
          <p14:tracePt t="9030" x="5995988" y="1300163"/>
          <p14:tracePt t="9037" x="6080125" y="1287463"/>
          <p14:tracePt t="9045" x="6188075" y="1276350"/>
          <p14:tracePt t="9053" x="6246813" y="1276350"/>
          <p14:tracePt t="9061" x="6354763" y="1263650"/>
          <p14:tracePt t="9069" x="6437313" y="1263650"/>
          <p14:tracePt t="9077" x="6532563" y="1263650"/>
          <p14:tracePt t="9085" x="6616700" y="1252538"/>
          <p14:tracePt t="9093" x="6640513" y="1252538"/>
          <p14:tracePt t="9101" x="6699250" y="1252538"/>
          <p14:tracePt t="9109" x="6748463" y="1252538"/>
          <p14:tracePt t="9117" x="6772275" y="1252538"/>
          <p14:tracePt t="9124" x="6807200" y="1252538"/>
          <p14:tracePt t="9133" x="6819900" y="1252538"/>
          <p14:tracePt t="9140" x="6831013" y="1252538"/>
          <p14:tracePt t="9149" x="6843713" y="1252538"/>
          <p14:tracePt t="9419" x="6831013" y="1252538"/>
          <p14:tracePt t="9427" x="6759575" y="1311275"/>
          <p14:tracePt t="9434" x="6651625" y="1384300"/>
          <p14:tracePt t="9441" x="6532563" y="1503363"/>
          <p14:tracePt t="9449" x="6413500" y="1633538"/>
          <p14:tracePt t="9457" x="6270625" y="1812925"/>
          <p14:tracePt t="9464" x="6103938" y="2016125"/>
          <p14:tracePt t="9472" x="5805488" y="2433638"/>
          <p14:tracePt t="9481" x="5435600" y="2970213"/>
          <p14:tracePt t="9488" x="5054600" y="3602038"/>
          <p14:tracePt t="9498" x="4673600" y="4257675"/>
          <p14:tracePt t="9504" x="4340225" y="4902200"/>
          <p14:tracePt t="9514" x="4017963" y="5546725"/>
          <p14:tracePt t="9520" x="3910013" y="5772150"/>
          <p14:tracePt t="9530" x="3827463" y="5975350"/>
          <p14:tracePt t="9537" x="3635375" y="6345238"/>
          <p14:tracePt t="9547" x="3587750" y="6453188"/>
          <p14:tracePt t="9552" x="3481388" y="6667500"/>
          <p14:tracePt t="9743" x="3457575" y="6667500"/>
          <p14:tracePt t="9751" x="3444875" y="6667500"/>
          <p14:tracePt t="9758" x="3433763" y="6678613"/>
          <p14:tracePt t="9766" x="3409950" y="6691313"/>
          <p14:tracePt t="9773" x="3397250" y="6715125"/>
          <p14:tracePt t="9781" x="3373438" y="6726238"/>
          <p14:tracePt t="9789" x="3349625" y="6750050"/>
          <p14:tracePt t="9799" x="3302000" y="6786563"/>
          <p14:tracePt t="9805" x="3267075" y="6821488"/>
          <p14:tracePt t="10424" x="0" y="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Title 7">
            <a:extLst>
              <a:ext uri="{FF2B5EF4-FFF2-40B4-BE49-F238E27FC236}">
                <a16:creationId xmlns:a16="http://schemas.microsoft.com/office/drawing/2014/main" id="{7D1AE9C4-CA31-384D-AB51-09C61D4966D7}"/>
              </a:ext>
            </a:extLst>
          </p:cNvPr>
          <p:cNvSpPr>
            <a:spLocks/>
          </p:cNvSpPr>
          <p:nvPr/>
        </p:nvSpPr>
        <p:spPr bwMode="auto">
          <a:xfrm>
            <a:off x="1166813" y="4919663"/>
            <a:ext cx="6592887" cy="4953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defRPr sz="2400">
                <a:solidFill>
                  <a:schemeClr val="tx1"/>
                </a:solidFill>
                <a:latin typeface="Sassoon Infant Rg" panose="02000803050000020003" pitchFamily="2" charset="0"/>
                <a:ea typeface="ＭＳ Ｐゴシック" panose="020B0600070205080204" pitchFamily="34" charset="-128"/>
              </a:defRPr>
            </a:lvl1pPr>
            <a:lvl2pPr marL="742950" indent="-285750">
              <a:defRPr sz="2400">
                <a:solidFill>
                  <a:schemeClr val="tx1"/>
                </a:solidFill>
                <a:latin typeface="Sassoon Infant Rg" panose="02000803050000020003" pitchFamily="2" charset="0"/>
                <a:ea typeface="ＭＳ Ｐゴシック" panose="020B0600070205080204" pitchFamily="34" charset="-128"/>
              </a:defRPr>
            </a:lvl2pPr>
            <a:lvl3pPr marL="1143000" indent="-228600">
              <a:defRPr sz="2400">
                <a:solidFill>
                  <a:schemeClr val="tx1"/>
                </a:solidFill>
                <a:latin typeface="Sassoon Infant Rg" panose="02000803050000020003" pitchFamily="2" charset="0"/>
                <a:ea typeface="ＭＳ Ｐゴシック" panose="020B0600070205080204" pitchFamily="34" charset="-128"/>
              </a:defRPr>
            </a:lvl3pPr>
            <a:lvl4pPr marL="1600200" indent="-228600">
              <a:defRPr sz="2400">
                <a:solidFill>
                  <a:schemeClr val="tx1"/>
                </a:solidFill>
                <a:latin typeface="Sassoon Infant Rg" panose="02000803050000020003" pitchFamily="2" charset="0"/>
                <a:ea typeface="ＭＳ Ｐゴシック" panose="020B0600070205080204" pitchFamily="34" charset="-128"/>
              </a:defRPr>
            </a:lvl4pPr>
            <a:lvl5pPr marL="2057400" indent="-228600">
              <a:defRPr sz="2400">
                <a:solidFill>
                  <a:schemeClr val="tx1"/>
                </a:solidFill>
                <a:latin typeface="Sassoon Infant Rg" panose="02000803050000020003" pitchFamily="2"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Sassoon Infant Rg" panose="02000803050000020003" pitchFamily="2" charset="0"/>
                <a:ea typeface="ＭＳ Ｐゴシック" panose="020B0600070205080204" pitchFamily="34" charset="-128"/>
              </a:defRPr>
            </a:lvl9pPr>
          </a:lstStyle>
          <a:p>
            <a:pPr algn="ctr" eaLnBrk="1" hangingPunct="1">
              <a:lnSpc>
                <a:spcPct val="90000"/>
              </a:lnSpc>
            </a:pPr>
            <a:endParaRPr lang="en-GB" altLang="en-US" sz="1800" dirty="0">
              <a:solidFill>
                <a:srgbClr val="1C1C1C"/>
              </a:solidFill>
              <a:latin typeface="Sassoon Infant Md" pitchFamily="50" charset="0"/>
            </a:endParaRPr>
          </a:p>
        </p:txBody>
      </p:sp>
      <p:pic>
        <p:nvPicPr>
          <p:cNvPr id="12" name="Picture 11">
            <a:extLst>
              <a:ext uri="{FF2B5EF4-FFF2-40B4-BE49-F238E27FC236}">
                <a16:creationId xmlns:a16="http://schemas.microsoft.com/office/drawing/2014/main" id="{00239BCA-E7D1-B447-A835-6B59BE3F12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80380" y="567712"/>
            <a:ext cx="4037174" cy="5853204"/>
          </a:xfrm>
          <a:prstGeom prst="rect">
            <a:avLst/>
          </a:prstGeom>
        </p:spPr>
      </p:pic>
      <p:sp>
        <p:nvSpPr>
          <p:cNvPr id="2" name="TextBox 1">
            <a:extLst>
              <a:ext uri="{FF2B5EF4-FFF2-40B4-BE49-F238E27FC236}">
                <a16:creationId xmlns:a16="http://schemas.microsoft.com/office/drawing/2014/main" id="{548A5ECD-188B-944D-B51C-F05CD2309892}"/>
              </a:ext>
            </a:extLst>
          </p:cNvPr>
          <p:cNvSpPr txBox="1"/>
          <p:nvPr/>
        </p:nvSpPr>
        <p:spPr>
          <a:xfrm>
            <a:off x="942392" y="886408"/>
            <a:ext cx="2304661" cy="523220"/>
          </a:xfrm>
          <a:prstGeom prst="rect">
            <a:avLst/>
          </a:prstGeom>
          <a:noFill/>
        </p:spPr>
        <p:txBody>
          <a:bodyPr wrap="square" rtlCol="0">
            <a:spAutoFit/>
          </a:bodyPr>
          <a:lstStyle/>
          <a:p>
            <a:r>
              <a:rPr lang="en-US" sz="2800" dirty="0"/>
              <a:t>Task</a:t>
            </a:r>
          </a:p>
        </p:txBody>
      </p:sp>
      <p:sp>
        <p:nvSpPr>
          <p:cNvPr id="3" name="TextBox 2">
            <a:extLst>
              <a:ext uri="{FF2B5EF4-FFF2-40B4-BE49-F238E27FC236}">
                <a16:creationId xmlns:a16="http://schemas.microsoft.com/office/drawing/2014/main" id="{909E2435-95BE-BF4D-A8B1-12DC700A4F85}"/>
              </a:ext>
            </a:extLst>
          </p:cNvPr>
          <p:cNvSpPr txBox="1"/>
          <p:nvPr/>
        </p:nvSpPr>
        <p:spPr>
          <a:xfrm>
            <a:off x="2944811" y="2713381"/>
            <a:ext cx="3508311" cy="1200329"/>
          </a:xfrm>
          <a:prstGeom prst="rect">
            <a:avLst/>
          </a:prstGeom>
          <a:noFill/>
        </p:spPr>
        <p:txBody>
          <a:bodyPr wrap="square" rtlCol="0">
            <a:spAutoFit/>
          </a:bodyPr>
          <a:lstStyle/>
          <a:p>
            <a:r>
              <a:rPr lang="en-US" dirty="0"/>
              <a:t>In London in 1666 the houses were made from wood and close together. In London today people live in flats. </a:t>
            </a:r>
          </a:p>
        </p:txBody>
      </p:sp>
      <p:pic>
        <p:nvPicPr>
          <p:cNvPr id="4" name="Audio 3">
            <a:hlinkClick r:id="" action="ppaction://media"/>
            <a:extLst>
              <a:ext uri="{FF2B5EF4-FFF2-40B4-BE49-F238E27FC236}">
                <a16:creationId xmlns:a16="http://schemas.microsoft.com/office/drawing/2014/main" id="{6E1BAC92-616B-FC49-AEF1-1DCA30774C2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690784548"/>
      </p:ext>
    </p:extLst>
  </p:cSld>
  <p:clrMapOvr>
    <a:masterClrMapping/>
  </p:clrMapOvr>
  <mc:AlternateContent xmlns:mc="http://schemas.openxmlformats.org/markup-compatibility/2006" xmlns:p14="http://schemas.microsoft.com/office/powerpoint/2010/main">
    <mc:Choice Requires="p14">
      <p:transition spd="slow" p14:dur="2000" advTm="50930"/>
    </mc:Choice>
    <mc:Fallback xmlns="">
      <p:transition spd="slow" advTm="50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3.7"/>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2112</TotalTime>
  <Words>754</Words>
  <Application>Microsoft Macintosh PowerPoint</Application>
  <PresentationFormat>On-screen Show (4:3)</PresentationFormat>
  <Paragraphs>71</Paragraphs>
  <Slides>28</Slides>
  <Notes>1</Notes>
  <HiddenSlides>0</HiddenSlides>
  <MMClips>28</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BPreplay</vt:lpstr>
      <vt:lpstr>Calibri</vt:lpstr>
      <vt:lpstr>Comic Sans MS</vt:lpstr>
      <vt:lpstr>Sassoon Infant Md</vt:lpstr>
      <vt:lpstr>Sassoon Infant Rg</vt:lpstr>
      <vt:lpstr>Sassoon Infant Std</vt:lpstr>
      <vt:lpstr>Office Theme</vt:lpstr>
      <vt:lpstr>PowerPoint Presentation</vt:lpstr>
      <vt:lpstr>PowerPoint Presentation</vt:lpstr>
      <vt:lpstr>London in 1666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Zoe Bagley</cp:lastModifiedBy>
  <cp:revision>138</cp:revision>
  <dcterms:created xsi:type="dcterms:W3CDTF">2014-10-01T16:09:27Z</dcterms:created>
  <dcterms:modified xsi:type="dcterms:W3CDTF">2021-03-02T16:56:18Z</dcterms:modified>
</cp:coreProperties>
</file>