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1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xhere.com/en/photo/61545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Common_goldfish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4303" y="447660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2 – English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3D430-7AED-4FA2-B9B4-FE9B0133B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0934" y="1882066"/>
            <a:ext cx="7790132" cy="4762497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Let’s rhyme!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5893D1-41D3-45A6-AD93-EA4C1F81C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7317" y="1690688"/>
            <a:ext cx="7675257" cy="4711616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2C52C-BAAD-4902-B683-A48ECE256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solidFill>
                  <a:srgbClr val="FF0000"/>
                </a:solidFill>
              </a:rPr>
              <a:t>Can you see </a:t>
            </a:r>
          </a:p>
          <a:p>
            <a:pPr marL="0" indent="0">
              <a:buNone/>
            </a:pPr>
            <a:r>
              <a:rPr lang="en-GB" sz="5400" dirty="0">
                <a:solidFill>
                  <a:srgbClr val="FF0000"/>
                </a:solidFill>
              </a:rPr>
              <a:t>any words that</a:t>
            </a:r>
          </a:p>
          <a:p>
            <a:pPr marL="0" indent="0">
              <a:buNone/>
            </a:pPr>
            <a:r>
              <a:rPr lang="en-GB" sz="5400" dirty="0">
                <a:solidFill>
                  <a:srgbClr val="FF0000"/>
                </a:solidFill>
              </a:rPr>
              <a:t>Rhyme?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A6801E-B14B-44C7-9F1B-A02C38454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8921" y="555289"/>
            <a:ext cx="4439714" cy="62139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79D443F-29A2-493B-BDDE-308970319F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289853" y="4442041"/>
            <a:ext cx="3362047" cy="224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19CA9A7-B390-40D9-B811-6EC609E032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6565" y="325299"/>
            <a:ext cx="3761497" cy="601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694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2C52C-BAAD-4902-B683-A48ECE2565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2" y="73367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>
                <a:solidFill>
                  <a:srgbClr val="FF0000"/>
                </a:solidFill>
              </a:rPr>
              <a:t>Can you see </a:t>
            </a:r>
          </a:p>
          <a:p>
            <a:pPr marL="0" indent="0">
              <a:buNone/>
            </a:pPr>
            <a:r>
              <a:rPr lang="en-GB" sz="5400" dirty="0">
                <a:solidFill>
                  <a:srgbClr val="FF0000"/>
                </a:solidFill>
              </a:rPr>
              <a:t>any words that</a:t>
            </a:r>
          </a:p>
          <a:p>
            <a:pPr marL="0" indent="0">
              <a:buNone/>
            </a:pPr>
            <a:r>
              <a:rPr lang="en-GB" sz="5400" dirty="0">
                <a:solidFill>
                  <a:srgbClr val="FF0000"/>
                </a:solidFill>
              </a:rPr>
              <a:t>Rhyme?</a:t>
            </a:r>
          </a:p>
        </p:txBody>
      </p:sp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8E48431D-30B4-4743-B1C6-2E2C539EE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990" y="494182"/>
            <a:ext cx="6419424" cy="51247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F90BB2-D820-4ED4-ADB4-C75362366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38200" y="3329974"/>
            <a:ext cx="4680921" cy="22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55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8F2B464-207A-400C-B966-5FF4594508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8900" y="538068"/>
            <a:ext cx="7221229" cy="5781864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90295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992CD5-4591-4DBF-BC6B-1DCDEAE844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9740" y="222573"/>
            <a:ext cx="8817672" cy="641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58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3445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CBDE5-816E-4BBE-B23F-ACD9B4A90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035A3-DF5A-44C5-914C-1EBEEB59D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6810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23</Words>
  <Application>Microsoft Office PowerPoint</Application>
  <PresentationFormat>Widescreen</PresentationFormat>
  <Paragraphs>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Lesson 2 – English</vt:lpstr>
      <vt:lpstr>Let’s rhyme!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13</cp:revision>
  <dcterms:created xsi:type="dcterms:W3CDTF">2020-11-04T14:17:41Z</dcterms:created>
  <dcterms:modified xsi:type="dcterms:W3CDTF">2020-11-04T23:12:45Z</dcterms:modified>
</cp:coreProperties>
</file>