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4T11:41:28.24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6695">
    <iact:property name="dataType"/>
    <iact:actionData xml:id="d0">
      <inkml:trace xmlns:inkml="http://www.w3.org/2003/InkML" xml:id="stk0" contextRef="#ctx0" brushRef="#br0">16875 3706 0,'-24'0'125,"24"94"-62,0 1-61,-23-1 27,23-47-26,0 24 26,0-47-25,0 23 23,0 24-21,0-48 19,0 1-22,-24-24 354,0 0-279,24-24-63,-23 24 16,23-23-27,-24 23 23,24-24-25,0 1 246,24 23 18,-1 0-188,1 0-31,0 0-31,-1 0 61,1 0-72,-24 23 22,23-23-12,-23 24-12,24-24 41,0 0 113,-1 0-95,1 0-46,-24-24 172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4T11:41:28.24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5519">
    <iact:property name="dataType"/>
    <iact:actionData xml:id="d0">
      <inkml:trace xmlns:inkml="http://www.w3.org/2003/InkML" xml:id="stk0" contextRef="#ctx0" brushRef="#br0">7364 9725 0,'0'-23'263,"0"-1"-254,0 1 6,0-1-7,0 0-1,0 1 1,0-24 0,0 23 0,0-23-1,0 23 1,0 1 0,0-1 0,0 0 7,0 1-6,0-1 15,0-23-10,0 23 9,0 1-15,0-1 25,0 1-19,0-1 2,0 0-8,0 1 0,0-1 0,0 0-1,0 1 1,0-1 7,0 1-8,0-1 9,0 0 7,0 1-15,0-1 8,0 1-9,0-1 1,0 0 15,0 1-14,0-1 6,0-23-6,0 23 5,0 1-7,0-1 2,0 1-2,0-1 1,0 0 8,0 1-7,0-1-1,-24-23 14,24 23-15,0 1 10,-23-1-10,23 1 16,0-1-8,0 0-7,0 1 15,0-1-14,0-23 7,0 23-8,0-47 6,0 24 2,0 24-6,0-1-3,0-23 8,-24 47 1,24-24-8,0 1 6,0-1-5,0 0-2,0-23 9,0 24 7,0-1-16,0 0 9,0 1 15,0-1-14,0 1-1,0-1-2,0 0-6,0 1 7,0-1 0,0 1 35,0-1-36,0 0 2,0-23 6,0 0 2,0 23-9,0 1 17,0-1-16,0 0-9,0 1 17,0-1-18,0 1 2,0-1 8,0 0 0,0 1 7,0-1-7,0 1 0,0-1-10,0 0 11,0 1 32,0-1-11,0 1 23,0-1-46,0 0-7,0 1 16,0-1-17,0 1 25,0-1-9,0 0 32,0 1 61,0-1-93,0 1 47,0-1 451,0 0-497,0 1 22,0-1-22,0 1 15,0-1-31,0 0 15,0 1-16,0-1 9,0 0 31,0 48 311,0 0-350,-24-1 24,1-23-2,23 24-22,0 0 17,-24-24-3,24 23-15,-23 1 10,23-1 21,-24-23-31,24 24 2,-24-24-2,24 24 0,-23-1 18,-1 1-9,1-24 14,23 23-22,0 1 7,0 0 1,-24-24 0,0 0 7,24 23-15,0 1 15,-23-24 8,23 23-7,-24 1 0,24 0-1,-23-24 9,23 23-10,0-46 268,0-1-268,0 0 1,23 24 1,-23-23-17,0-1 17,24 24-17,-24-23 24,23 23-22,1 0-2,-24-24 0,0 0 19,24 24-13,-1 0 3,1-23 7,-24-1 16,23 24 0,1 0-8,-24-23-23,0-1 14,24 24-3,-24-24-5,23 24-6,-23-23 30,24 23-22,-24-24-9,23 24 9,1 0 23,-24-23-16,0-1 40,24 24 208,-1 0-224,-23-24 62,24 24 32,-1 0-119,1 0 12,-24 24-5,24-24-13,-24 24-9,23-24 26,-23 23-18,0 1 7,24-24-6,-1 23 16,-23 1-17,24-24 1,-24 24-9,24-24 16,-24 23-6,23-23-11,1 24 18,-1-24-1,-23 23 1,24-23-16,-24 24 7,0 0 71,24-24-61,-1 0 4</inkml:trace>
    </iact:actionData>
  </iact:action>
  <iact:action type="add" startTime="13449">
    <iact:property name="dataType"/>
    <iact:actionData xml:id="d1">
      <inkml:trace xmlns:inkml="http://www.w3.org/2003/InkML" xml:id="stk1" contextRef="#ctx0" brushRef="#br0">7364 9796 0,'0'24'328,"0"-1"-307,0 1-5,0 0 16,0-1-26,0 1 26,0 0-16,0-1-1,0 1 8,0-1-8,0 1 10,0 0-19,0-1 11,0 1 6,0-1-7,0 1 7,0 0-16,0-1 24,0 1-7,0-1-8,0 1 18,0 0-14,0-1 13,0 1-11,0-1-7,0 1 17,0 0-25,0-1 25,0 1-18,0-1 2,0 1 16,0 0-25,0-1 16,0 1-7,0-1 0,0 1 7,0 0-7,0-1 8,0 1-9,0 0 8,0-1 15,0 1-6,0-1 15,0 1-25,0 0 2,0-1 24,0 1 76,0-1 23,0 1-123,0 0 31,0-1-30,0 1 21,0-1 224,0 1-246,-24-24 358,24-24-327,-23 24-30,-1 0-4,24-23-6,-24 23-7,24-24 16,0 1 1,-23 23 5,-1 0 9,24-24-32,0 0 26,-23 24 19,46 24 445,1-24-473,-24 24-1,23-24-7,-23 23-8,24 1 15,0-24-7,-24 23 15,23-23 7,1 0-6,-24 24-17,23-24 119,1 0 30,0 0-127,-24-24-12,0 1-2,23-1-16,-23 1 8,24 23-7,-24-24 15,0 0-7,23 1 16,-23-1-17,24 24 8,-24-23 2,0-1-11,24 24-6,-24-24 7,0 1 24,0-1-8,23 24-15,-23-23 84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4T11:41:28.24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3422">
    <iact:property name="dataType"/>
    <iact:actionData xml:id="d0">
      <inkml:trace xmlns:inkml="http://www.w3.org/2003/InkML" xml:id="stk0" contextRef="#ctx0" brushRef="#br0">7458 9725 0,'0'-23'429,"0"-1"-407,0 1 1,0-1 127,0 0-136,0 1 9,0-1-16,0 1 1,0-1 16,0 0-9,0 1 23,0-1-22,0 1-6,0-1 11,0 0-12,0 1 14,0-1-9,0-23 17,0 23-15,0 1 15,0-1-16,0 1 9,0-1 0,0 0-17,0 1 26,0-1-27,0 0 18,0 1-9,0-1-7,0 1 8,0-1-7,0 0-2,0 1 16,0-1-16,0 1 41,0-1-33,0-23 15,0 23-13,0 1 14,0-1-15,0 0-8,0 1 6,0-1-6,0 1 0,0-1-1,0 0 1,0 1 9,0-1-2,0 1 24,0-1-31,0 0-1,0 1 17,0-1-17,0 1 25,0-1-17,0 0-6,0-23 6,0 24-8,0-1 0,0-23 1,0 23 1,0 0-2,0 1 0,0-1 9,0 1-6,0-1 4,0-23-7,0 23 9,0 1 1,0-1-10,0 0 1,0 1-4,0-1 15,0 1-3,0-1-2,0 0 34,0 1-26,0-1-6,0 1-8,0-1 0,0 0 16,0 1-1,0-1-1,0 1-6,0-1-8,0 0 1,0 1-2,0-1 1,0 1 16,0-1-2,0 0 1,0 1-14,0-1 7,0-23-8,0 23 7,0 1-8,0-1 1,0 0 7,0 1 12,0-1 2,0 1-21,0-1-1,0 0 17,0 1-10,0-1 34,0 1-26,0-1-6,0 0 9,0 1-1,0-1 13,0 1-22,0-1 1,0 0 0,0 1-9,0-1 24,0 1-8,0-1 17,0 0-17,0 1-15,0 46 382,0 1-383,0 0 16,0-1-7,0 1 15,0-1-15,0 1 8,-23-24 6,23 24-22,-24-1 17,24 1 29,-24-1-16,1-23 1,23 24-8,-24-24-16,24 24 32,0-1-14,-23-23-19,23 24 88,-24-24-72,24 23 48,0-46 293,0-1-324,0 1-31,0-1 0,24 24-1,-24-24-8,0 1 1,0-1 23,23 24-13,-23-23-13,24 23 19,-24-24-8,23 0-8,-23 1 7,24-1 32,-24 1-17,24 23-22,-1 0 304,1 0-289,-24 23 17,23 1 14,-23-1-23,24-23-16,-24 24-6,24-24 22,-24 24-15,0-1 6,23-23 17,-23 24-16,24-24-15,-24 23 0,23-23 101,-23 24-93,24 0 7,-24-1 9,24-23-25,-1 0 102</inkml:trace>
    </iact:actionData>
  </iact:action>
  <iact:action type="add" startTime="10721">
    <iact:property name="dataType"/>
    <iact:actionData xml:id="d1">
      <inkml:trace xmlns:inkml="http://www.w3.org/2003/InkML" xml:id="stk1" contextRef="#ctx0" brushRef="#br0">7435 9749 0,'0'24'322,"0"-1"-302,-24 1 8,0-24-24,24 23 3,0 1 1,-23-24-1,23 24 2,-24-1-2,1-23 8,23 24-7,-24 0 0,0-24-1,24 23 1,-23-23 8,23 24-7,-24-24-2,24 23 1,-23 1 7,23 0 0,-24-1-7,0 1 16,24-1-1,-23 1 23,23 0-14,-24-24-25,24 23 9,0 1 23,0-1-15,-23-23-17,-1 0 26,24 24-19,-24-24-7,24 24 0,0-1 18,-23-23 14,23 24-24,0-1 1,-24-23-9,24 24 33,0 0-17,-23-24-8,23 23 8,-24-23-15,24 24 8,0-1-1,0 1 18,-24-24-26,24 24 0,0-1 26,0 1-12,-23-24 128,23 23-126,-24-23 320,24-23-256,0-1-72,0 1 7,0-1-15,0 0 17,0 1 2,0-1-13,0 1 26,0-1-16,0 0 41,0 1-33,0 46 295,0 1-303,0 0-8,0-1 1,0 1 0,0-1-9,0 1 25,0 0-17,0-1 16,0 1-8,0-1 1,0 1 31,24-24 367,-1 0-409,1 0 20,0 0-20,-1 0 35,1 0-29,-1 0 1,1 0-5,0 0-6,-1 0 21,1 0-23,-1 0 17,1 0-16,0 0 7,-1 0 42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4T11:41:28.24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3962">
    <iact:property name="dataType"/>
    <iact:actionData xml:id="d0">
      <inkml:trace xmlns:inkml="http://www.w3.org/2003/InkML" xml:id="stk0" contextRef="#ctx0" brushRef="#br0">7458 9725 0,'0'-23'335,"0"-1"-291,0 1-36,0-1 15,0 0-14,0 1 6,0-1 1,0 1-9,0-1 10,0-23-2,0 23 9,0-23-18,0 23 17,0 1-15,0-1 16,0 1-17,0-1 2,0 0-2,0 1 2,0-24 6,0 23-8,0 0 2,0 1-2,0-1 1,0 0-1,0 1 1,0-1-1,0 1 1,0-1 0,0 0 0,0 1 0,0-1 0,0-23 8,0 23-9,-23 1 9,23-1-9,0 1 1,0-1 24,0 0-17,0 1 1,0-24-9,0-1 10,0 25-10,0-24 8,0 23 1,0 0-7,0 1 5,0-1 2,-24 1-8,24-1 0,0 0 0,0 1 0,0-1 0,0-23-1,0 23 7,0 1-6,0-1 1,0 0 22,0 1-24,0-24 9,0 23-7,0 0-1,0-23-2,0 24 10,0-1-8,0 0 1,0 1 13,0-1-6,0 1-8,0-1-1,0 0 2,0 1-2,0-24 0,0 23 9,0 0-8,0 1 14,0-1-5,0 1-9,0-1 6,0-23-6,0 0 9,0 23-3,0 0-6,0 1 0,0-1 8,0 0-1,0 1 2,0-1-2,0 1 1,0-1 8,0 0-10,0 1 9,0-1 1,0 1-17,0-1 9,0 0-8,0 1 31,0-1-23,0 1-9,0-1 17,0 0-17,0 1 32,0-1-15,0 1-1,0-1 10,0 0-27,0 1 33,0-1-16,0 1-15,0-1 15,0 0-15,0 1 8,0-1-9,0 1 1,0-1 41,0 0 3,0 48 228,-24-24-272,24 24 16,0-1-9,0 1 1,-23-24-1,-1 23 8,24 1-7,0 0 24,-23-24-33,23 23 10,-24 1-3,0-24 18,24 23-1,0 1-6,0 0 21,-23-24-40,23 23 11,0 1 12,0-48 216,0 1-214,0-1 5,0 0-20,23 24-8,1-23 1,-24-1-3,24 1 3,-1-1 14,-23 0-16,24 24 1,-24-23 0,0-1-1,23 24 1,-23-23 1,24 23 14,-24-24-8,0 0 9,24 24-9,-1 0 251,1 0-245,-24 24 20,0 0 13,0-1-24,23-23-22,-23 24 16,24-24-8,-24 23 14,0 1 9,24-24-31,-24 24 61,23-24-61,-23 23 25,24-23-3,-24 24-7</inkml:trace>
    </iact:actionData>
  </iact:action>
  <iact:action type="add" startTime="10008">
    <iact:property name="dataType"/>
    <iact:actionData xml:id="d1">
      <inkml:trace xmlns:inkml="http://www.w3.org/2003/InkML" xml:id="stk1" contextRef="#ctx0" brushRef="#br0">7411 9773 0,'0'-24'8,"0"0"61,0 1-7,0-1-31,0 1 8,0-1-16,0 0 16,0 1-24,0-1 9,0 1 30,0-1-20,0 0 12,0 1-32,0-1 9,0 1 16,0-1-23,0 0 16,0 1-25,0-1 24,0 1 8,0-1-31,-24 24-1,24-24 8,0 1 1,0-1 0,0 1 23,0-1-24,-23 24-7,23-24 2,0 1 4,0-1 9,0 0 1,0 1-9,0-1 8,0 1-8,0-1 10,0 0-17,0 1 16,0-24 13,0 23-21,0 0 16,0 1-10,0-1 17,0 1-30,0-1-2,0 0 9,0 1-2,0-1 18,0 1-1,0-1 71,0 0-87,0 1 1,0-1 23,0 1-8,0-1 235,-24 24-27,24 24-176,-23-1-55,23 1 24,0-1-24,0 1 13,-24-24-5,24 24-8,0-1 8,0 1 7,-24-1 2,24 1 20,0 0-14,0-48 398,0 0-399,0 1-15,0-1 24,0 1-22,0-1 23,0 0-17,0 1-9,0-1 17,0 1-16,0-1 32,0 0-16,24 24 125,0 0-52,-1 0-44,1 24-45,-1-24 25,-23 24-32,0-1 31,24-23-32,0 0 8,-1 0 8,1 0 2,-24 24-20,23-24 12,-23 23-2,0 1 9,24-24-9,0 0 16,-24 24-14,23-24 46,-23 23-49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4T11:41:28.24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4129">
    <iact:property name="dataType"/>
    <iact:actionData xml:id="d0">
      <inkml:trace xmlns:inkml="http://www.w3.org/2003/InkML" xml:id="stk0" contextRef="#ctx0" brushRef="#br0">7411 9702 0,'0'-24'638,"0"-23"-623,0 23-9,0-23 11,0 24-9,0-1 7,0 0-6,0 1-3,0-1 3,0 1-2,0-1 1,0-23 1,-24-24 5,24 0-6,-23 24 0,23 0-1,0-24 1,0 47-1,0-23 2,0 23 7,0 1-8,0-1 0,0 1 7,0-1-8,0 0 1,0 1 0,0-1-1,-24 24 1,24-47 0,0 23-1,0-23 10,0 24-9,0-1-1,0-23 5,0 23 0,-23-23-2,23 0-4,0 23-4,0-23 2,0 0 12,0 23-8,0 1 15,0-25-15,0 25 8,0-25-7,0 25 5,0-1-7,0 1 10,0-1-8,0 0 4,0 1 354,0-1-360,0 1 9,0-1-9,0 0 1,0-23 1,0 24-2,0-1 2,0 0-3,0 1 3,0-1-2,0 1 4,0-1 2,0 0 2,0 1-6,0-1-2,0-23 1,0 0 7,0 23-7,0-23 8,0 23-9,0 1 9,0-1 0,0 0-1,0-23 0,0 0 0,0 23-6,0 1 6,0-1-6,0 1-2,0-1 9,0 0-9,0 1 16,0-1-15,0 1 8,0-1-6,0 0-4,0 1 9,0-1 0,0 1 27,0-1-29,0 0 11,0 1 8,0-1-18,0 1 72,0-1 296,0 0-343,0 1 15,-24 46 328,24 1-356,-24-24-18,24 24-2,0-1 38,-23-23-27,23 24-9,-24-1 40,24 1-26,-23-24-7,23 24-8,0-1 32,-24-23-23,24 24-9,-24-24 19,24 23-5,0 1-5,0 0 8,-23-24-16,-1 0 16,24 23 6,0 1 18,0-48 372,0 1-398,0-1-14,0 0-1,24 24 9,-24-23-8,0-1 0,23 1 15,-23-1-16,24 0 10,-24 1-3,0-1-6,24 1 16,-24-1 1,23 24-18,-23-24 1,24 24 15,-24-23 0,0-1 1,23 24 6,-23-23-14,24 23 248,0 0-155,-1 0-84,-23 23 12,0 1 6,24-24-40,-1 0 14,-23 23 7,24 1-8,-24 0-3,0-1 27,24-23-32,-24 24-2,23-24 18,-23 23-16,0 1 9,0 0-10,24-24 16,-24 23 1,0 1 0,23-24 0,1 0 29,-24 23-32</inkml:trace>
    </iact:actionData>
  </iact:action>
  <iact:action type="add" startTime="11015">
    <iact:property name="dataType"/>
    <iact:actionData xml:id="d1">
      <inkml:trace xmlns:inkml="http://www.w3.org/2003/InkML" xml:id="stk1" contextRef="#ctx0" brushRef="#br0">7387 9725 0,'0'24'368,"0"0"-347,0-1 2,-23-23 16,23 24-31,-24-1 8,24 1 7,0 0-8,-23-1 0,-1-23 9,24 24-16,0 0 7,-24-24 0,1 23 9,23 1-17,0-1 17,-24-23 8,24 24-18,-23-24-6,23 24 16,-24-24-8,0 23 30,24 1-22,-23-24-9,23 23 9,-24 1-8,1 0-1,23-1 8,-24-23-15,24 24 0,0-1 7,-24 1 1,24 0-8,-23-24 8,23 23-9,0 1 0,0-1 17,0 1-8,0 0-8,-24-24-1,24 23 9,-23-23-7,23 24-2,-24-24 24,24 23-25,0 1 27,-24 0-2,1-24 8,23 23-32,0 1 64,-24-24-38,1 23 4,23 1 9,-24 0-7,24-1 70,-24-23-70,24 24 0,-23-24 9,23 24-32,0-1 6,-24-23 180,1 0-124,23-23-53,0-1-3,0 0-15,0 1 16,0-1-6,0 0-10,0 1 23,0-1-13,0 1 14,0-1-8,0 0-7,0 1 31,0-1-17,0 48 289,0-1-280,0 1-23,0 0-2,0-1 19,0 1-17,0-1 23,0 1-17,0 0-7,0-1 33,0 1-26,0 0 59,0-1 11,0 1-54,23-24 313,1 0-305,-1 0-21,1 0 5,0 0 2,-1 0-18,1 0 26,-1 0-17,1 0 31,0 0-14,-1 0 63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4T11:41:28.24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4783">
    <iact:property name="dataType"/>
    <iact:actionData xml:id="d0">
      <inkml:trace xmlns:inkml="http://www.w3.org/2003/InkML" xml:id="stk0" contextRef="#ctx0" brushRef="#br0">7435 9749 0,'0'-24'373,"0"1"-352,0-1-5,0 1-7,0-1 5,0 0-6,0 1 8,0-1-9,0 1 0,0-25 10,0 25-9,0-1 7,0 1-6,0-1-2,0 0 17,0 1-9,0-1 0,0 1-7,0-1 7,0 0 1,0-23-8,0 24 15,0-1-15,0 0 7,0 1 1,0-1 0,0 0-8,0 1 7,0-1 0,0 1-7,0-1-1,0 0 2,0 1-1,0-1-1,0-23 0,0 23 2,0 1-2,0-1 0,0 1 10,0-1-9,0 0 1,0 1 12,0-1-12,0 1 13,0-1-14,0 0 0,0 1 16,0-1-8,0 1 8,0-1-18,0 0 2,0 1 8,0-1-9,0 1 3,0-1-3,0 0 7,0 1-6,0-1 0,0 1 0,0-25 8,0 1-1,0 23-7,0 1-1,0-1 2,0 1-1,0-1 8,0-23-9,0 23 9,0 1-9,0-1 9,0 0-9,0 1 3,0-1-5,0 1 5,0-1 5,0 0-8,0 1 1,0-24 15,0 23-15,0 0 8,0 1-8,0-1-1,0 1 2,0-1-1,0 0 6,0 1-6,0-1 8,0 1-8,0-1-1,0 0 17,0 1-17,0-1 10,0 0-10,0 1 9,0-1 16,0 1-19,0-1 4,0 0-9,0 1 6,0-1 3,0 1 7,0-1 14,0 0-23,0 1-4,0-1 25,0 1-12,0-1 22,0 0-23,0 1 17,0-1-26,0 1 2,0-1 23,0 0-23,0 1 14,0-1-14,0 1 0,0-1 101,0 48 117,0-1-227,0 1 1,-24-1 15,24 1-15,-24-24 16,24 24-17,0-1 8,0 1 2,-23-24-3,23 23 10,-24-23-16,24 24-1,0 0 26,-23-24-27,23 23 2,-24-23 9,0 0-2,24 24-8,0-1 25,0-46 365,0-1-341,0 1-33,0-1 23,24 24-32,-24-24 3,24 24-2,-24-23 16,0-1-15,23 24-8,-23-23-2,0-1 11,24 24-8,-24-24-3,0 1 25,23-1-6,-23 1-1,24 23-1,-24-24 7,24 24 180,-1 0-77,1 0-95,-24 24 48,23-1-64,-23 1-13,24-24 6,-24 23-8,0 1 3,24-24 4,-24 24-6,0-1 0,0 1 8,0-1 7,23 1-14,1-24 4,-24 24-4,0-1 6,0 1 9,23-1-17,-23 1 10,24-24 12,-24 24-12,0-1 7</inkml:trace>
    </iact:actionData>
  </iact:action>
  <iact:action type="add" startTime="10859">
    <iact:property name="dataType"/>
    <iact:actionData xml:id="d1">
      <inkml:trace xmlns:inkml="http://www.w3.org/2003/InkML" xml:id="stk1" contextRef="#ctx0" brushRef="#br0">7435 9773 0,'-24'0'266,"0"0"-261,1 0 11,-1 0-8,-23 0 6,23 0-5,1 0 14,-1 0-7,1 0-8,-1 0 7,0 0-7,1 0 8,-1 0-1,1 0-8,-1 0 33,0 0-33,1 0 9,-1 0-8,1 0 0,-1 0-1,0 0 0,-23 0 10,24 0-10,-1 0 9,-23 0-8,23 0 8,-23 0-9,23 0 9,1 0-7,-1 0 5,1 0-6,-1 0-1,0 0 33,1 0-24,-1 0 15,0 0-16,1 0 17,-1 0-27,1 0 12,-1 0 15,0 0-26,1 0 19,-1 0-1,1 0 14,23 23 1,-24-23 24,24 24-57,-24-24 18,1 0 31,-1 0 248,24 23 86,24-23-374,-24 24 2,23-24-2,1 0 1,-24 24-2,0-1 10,24-23-17,-24 24 10,23-24-2,1 0 17,-24 24-10,23-24 11,-23 23-25,24-23 45,-48 0 243,24-23-281,-23 23-7,-1 0 0,24-24-1,-23 0 1,23 1 0,0-1 31,-24 24-31,24-24 15,0 1 8,0-1 2,0 1-8,0-1 28,0 0 32,-24 24 54,24-23 64,0-1-147,0 1-27,0-1 18,24 24-39,-24-24 7,24 24 2,-1 0-3,1-23 10,-24-1-2,23 24-5,-23-23-9,24 23 22,-24-24-6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4T11:41:28.24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8684">
    <iact:property name="dataType"/>
    <iact:actionData xml:id="d0">
      <inkml:trace xmlns:inkml="http://www.w3.org/2003/InkML" xml:id="stk0" contextRef="#ctx0" brushRef="#br0">25394 2691 0,'24'23'210,"0"-23"-196,-24 24-6,23-24-1,1 0 2,-24 24 5,23-24-6,1 23 0,0-23-1,-24 24 10,23 0-8,1-24-3,-24 23 1,23-23 2,-23 24-1,24-1-1,0 1 8,-24 0 17,23-24-25,-23 23 9,24-23-8,-24 24 23,23-24-15,-23 23-8,24-23 8,-24 24 14,24-24-23,-24 24 9</inkml:trace>
    </iact:actionData>
  </iact:action>
  <iact:action type="add" startTime="10061">
    <iact:property name="dataType"/>
    <iact:actionData xml:id="d1">
      <inkml:trace xmlns:inkml="http://www.w3.org/2003/InkML" xml:id="stk1" contextRef="#ctx0" brushRef="#br0">25796 2667 0,'0'24'122,"0"-1"-104,0 1-10,-24-24-2,24 24 9,-24-1-7,24 1 8,0 0-9,-23-1 9,-1 1-1,24-1-6,0 1 23,-23-24-25,23 24 8,-24-24-8,0 0 9,24 23 0,0 1-7,-23-1 6,-1-23 1,24 24 7,0 0 16,-23-24-25,-1 23 49,0 1-31,24-1-2</inkml:trace>
    </iact:actionData>
  </iact:action>
  <iact:action type="add" startTime="31172">
    <iact:property name="dataType"/>
    <iact:actionData xml:id="d2">
      <inkml:trace xmlns:inkml="http://www.w3.org/2003/InkML" xml:id="stk2" contextRef="#ctx0" brushRef="#br0">25206 5382 0,'23'0'368,"1"0"-354,-1 0 1,-23 24-7,24-24 6,-24 23-5,24-23-1,-1 24 30,1-24-21,-24 23-9,23-23 29,-23 24-28,24 0 23,0-24-10,-24 23-7,23-23 157</inkml:trace>
    </iact:actionData>
  </iact:action>
  <iact:action type="add" startTime="32628">
    <iact:property name="dataType"/>
    <iact:actionData xml:id="d3">
      <inkml:trace xmlns:inkml="http://www.w3.org/2003/InkML" xml:id="stk3" contextRef="#ctx0" brushRef="#br0">25489 5335 0,'0'23'55,"0"1"-25,0 0-7,0-1-7,-24-23 7,24 24-16,0-1 17,-23-23 14,23 24-30,-24-24 18,24 24-19,-24-24 7,24 23 25,-23-23-32,-1 0 25,24 24-16,-23-1 15,-1-23 2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4E8DFC-B931-48F9-A4F4-B6A8CD6F83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9184CC-D2CC-437A-8A02-EF5580404D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CA1998-C27A-4709-900D-A654EF5CB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5E4E-E8C8-49FF-AA81-E47EEA8BAD2C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9ECABC-9915-4DF9-8541-92614A180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301745-C90C-4827-8CD2-B551A8F50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E7D26-47FE-48EE-B8A7-C772E3C15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809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127DF2-C74E-409D-8FC5-16C50D75C0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6D4C65-BECC-4134-9011-BD276D088F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85DBB4-5B86-40D7-84D8-241EEEE5A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5E4E-E8C8-49FF-AA81-E47EEA8BAD2C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1CBE69-7B39-4334-B927-49701ADAC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DD0E51-54C3-4315-87A3-AB71F1D53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E7D26-47FE-48EE-B8A7-C772E3C15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247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D582B1-EEE0-4FA1-B721-D42ABE65F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E988F2-7C91-4C43-BCBA-FACA95131E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EC4BDF-1AC2-40C9-BC5B-5549581B6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5E4E-E8C8-49FF-AA81-E47EEA8BAD2C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0139A4-E66F-4146-B01E-5C33B0EA3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E62650-10E6-458C-8030-ABAC0476E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E7D26-47FE-48EE-B8A7-C772E3C15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2441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C11444-43DD-4440-9ADB-85BCA729DC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4A3247-471B-4190-B836-F45468E6E1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B0C309-D218-49EB-86CB-BDB1419834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566299-A576-4C68-90FF-0A1C5AB386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5E4E-E8C8-49FF-AA81-E47EEA8BAD2C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3352BC-8061-40B0-9AA0-F29360D77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1F43F7-9C26-4102-9997-7CBA32A63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E7D26-47FE-48EE-B8A7-C772E3C15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60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8A0EB-C260-4808-AB80-14DC8D6A35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9C0AF8-6681-435E-B109-8AC2904485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BDEAE9-BFA1-486A-95B9-1BD9B505E5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1664111-2A73-4EF8-8942-3932393D3C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EB95E1-A382-4717-85F2-100074E55C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8FF104F-1586-43E6-9AB6-D06889ECA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5E4E-E8C8-49FF-AA81-E47EEA8BAD2C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04B6FDE-74BF-4E29-8006-EDA6B63C81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B5E4CBA-57EF-4170-B6FC-D88E828A5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E7D26-47FE-48EE-B8A7-C772E3C15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4571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16467C-425C-41B1-BAC1-F404599216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953AE8-63D5-4405-95BF-E5F5BCA46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5E4E-E8C8-49FF-AA81-E47EEA8BAD2C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DEA67E-7945-4486-BCFC-BFE21088B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206F29-3624-4BBE-BBBC-B08F2E0960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E7D26-47FE-48EE-B8A7-C772E3C15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200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1E248B0-F18B-49B6-8AF9-3B7578A42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5E4E-E8C8-49FF-AA81-E47EEA8BAD2C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71BE975-83EB-4ECB-970F-24C666311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C0403F-B4AA-4CBC-9C69-92B9BF1AF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E7D26-47FE-48EE-B8A7-C772E3C15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478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6F162-2F6D-4248-B3CC-47AA8F98E4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7EC2A9-786B-4381-BF53-DDC799B5A9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A1B206-B122-454D-9ADC-0BDBAA72C7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C41D0F-8FE4-4303-BBD8-23BEBD135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5E4E-E8C8-49FF-AA81-E47EEA8BAD2C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E6639F-801C-4A1B-BD0B-D9B659F8C8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AE8F77-95D0-40C5-88C4-378EF95E7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E7D26-47FE-48EE-B8A7-C772E3C15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5313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5F45AF-25CD-4BAC-9A48-FD38507F13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A2ED3C0-0954-44B1-BAC7-78ABBFA1F1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021B8C-7759-4864-BB4A-666CCC19CF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D89A8F-DEA7-44F3-9CCF-BA8B0CB8F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5E4E-E8C8-49FF-AA81-E47EEA8BAD2C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608B6F-E5A2-4707-8BFF-DF39541FA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5FF640-587A-4FE4-B622-6DF49D082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E7D26-47FE-48EE-B8A7-C772E3C15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8595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E00895-7E77-4977-8D4F-9C97D54131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383C53-0045-4CB1-906F-AE84E66A6B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1AE013-4824-4FC6-8869-7626161EF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5E4E-E8C8-49FF-AA81-E47EEA8BAD2C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FE5E74-E378-482C-B1B0-45A531B1F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C63CDF-3FF8-4B37-9613-A526DF3A9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E7D26-47FE-48EE-B8A7-C772E3C15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2662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2C79796-1CA7-4D24-9725-36BF1D4C15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9CA836-C068-49F5-A0BA-4352545577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DFDCF2-3A00-457E-A909-D6A081FBC6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C5E4E-E8C8-49FF-AA81-E47EEA8BAD2C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FB8C72-740A-4DBC-9C35-E919763DD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F8E754-A280-4698-AE6A-B69BCE9E9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E7D26-47FE-48EE-B8A7-C772E3C15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715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F9E9EE5-7E33-421D-9CDE-DB4455CD5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227134-6D97-471E-BCED-946D44A0FF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9253AD-3634-4E23-B95C-7F32CF6D8F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EC5E4E-E8C8-49FF-AA81-E47EEA8BAD2C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CB212-854F-4FEE-8947-83F8C2D753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40E77A-6E38-4BF0-A578-175A5EAD3C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FE7D26-47FE-48EE-B8A7-C772E3C15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116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microsoft.com/office/2011/relationships/inkAction" Target="../ink/inkAction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microsoft.com/office/2011/relationships/inkAction" Target="../ink/inkAction2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4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microsoft.com/office/2011/relationships/inkAction" Target="../ink/inkAction3.xml"/><Relationship Id="rId5" Type="http://schemas.openxmlformats.org/officeDocument/2006/relationships/image" Target="../media/image13.jpe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6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microsoft.com/office/2011/relationships/inkAction" Target="../ink/inkAction4.xml"/><Relationship Id="rId5" Type="http://schemas.openxmlformats.org/officeDocument/2006/relationships/image" Target="../media/image15.jpe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8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microsoft.com/office/2011/relationships/inkAction" Target="../ink/inkAction5.xml"/><Relationship Id="rId5" Type="http://schemas.openxmlformats.org/officeDocument/2006/relationships/image" Target="../media/image17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microsoft.com/office/2011/relationships/inkAction" Target="../ink/inkAction6.xml"/><Relationship Id="rId5" Type="http://schemas.openxmlformats.org/officeDocument/2006/relationships/image" Target="../media/image19.jpe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22.png"/><Relationship Id="rId5" Type="http://schemas.microsoft.com/office/2011/relationships/inkAction" Target="../ink/inkAction7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430755A-363D-4439-8C38-D0DB06EADA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83163"/>
            <a:ext cx="9144000" cy="1655762"/>
          </a:xfrm>
        </p:spPr>
        <p:txBody>
          <a:bodyPr>
            <a:normAutofit/>
          </a:bodyPr>
          <a:lstStyle/>
          <a:p>
            <a:r>
              <a:rPr lang="en-GB" sz="4000" b="1" dirty="0">
                <a:latin typeface="Sassoon Infant Std" panose="020B0503020103030203" pitchFamily="34" charset="0"/>
              </a:rPr>
              <a:t>Tuesday 26</a:t>
            </a:r>
            <a:r>
              <a:rPr lang="en-GB" sz="4000" b="1" baseline="30000" dirty="0">
                <a:latin typeface="Sassoon Infant Std" panose="020B0503020103030203" pitchFamily="34" charset="0"/>
              </a:rPr>
              <a:t>th</a:t>
            </a:r>
            <a:r>
              <a:rPr lang="en-GB" sz="4000" b="1" dirty="0">
                <a:latin typeface="Sassoon Infant Std" panose="020B0503020103030203" pitchFamily="34" charset="0"/>
              </a:rPr>
              <a:t> January 2021</a:t>
            </a:r>
          </a:p>
          <a:p>
            <a:r>
              <a:rPr lang="en-GB" sz="4000" b="1" dirty="0">
                <a:latin typeface="Sassoon Infant Std" panose="020B0503020103030203" pitchFamily="34" charset="0"/>
              </a:rPr>
              <a:t>L.O To sequence the day</a:t>
            </a:r>
          </a:p>
        </p:txBody>
      </p:sp>
      <p:pic>
        <p:nvPicPr>
          <p:cNvPr id="1026" name="Picture 2" descr="Maths - Shapes Display Cut Outs (teacher made)">
            <a:extLst>
              <a:ext uri="{FF2B5EF4-FFF2-40B4-BE49-F238E27FC236}">
                <a16:creationId xmlns:a16="http://schemas.microsoft.com/office/drawing/2014/main" id="{3AB3590D-C8CD-45CF-B166-DD8577FC7A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938" y="347663"/>
            <a:ext cx="7858124" cy="3929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FAC10ED-88F9-49BA-94C0-098FE3D9FF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543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575"/>
    </mc:Choice>
    <mc:Fallback>
      <p:transition spd="slow" advTm="105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EC069DD-4EFD-4AFE-832D-86C7C997E6BE}"/>
              </a:ext>
            </a:extLst>
          </p:cNvPr>
          <p:cNvSpPr txBox="1"/>
          <p:nvPr/>
        </p:nvSpPr>
        <p:spPr>
          <a:xfrm>
            <a:off x="247650" y="219075"/>
            <a:ext cx="7486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Sassoon Infant Std" panose="020B0503020103030203" pitchFamily="34" charset="0"/>
              </a:rPr>
              <a:t>What time is it?</a:t>
            </a:r>
          </a:p>
        </p:txBody>
      </p:sp>
      <p:pic>
        <p:nvPicPr>
          <p:cNvPr id="2050" name="Picture 2" descr="If the clock on the wall says 3 o'clock,... - RideNow Georgetown">
            <a:extLst>
              <a:ext uri="{FF2B5EF4-FFF2-40B4-BE49-F238E27FC236}">
                <a16:creationId xmlns:a16="http://schemas.microsoft.com/office/drawing/2014/main" id="{1962FA78-12F2-4199-9F6E-5A21355D78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506" y="1649552"/>
            <a:ext cx="4090987" cy="4090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28FEDF04-B37E-47BC-8FF3-EFF5E86A756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6023880" y="1334160"/>
              <a:ext cx="93960" cy="2127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28FEDF04-B37E-47BC-8FF3-EFF5E86A756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014520" y="1324800"/>
                <a:ext cx="112680" cy="2314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89D98C0-FD15-4AC9-A4E2-AABA1CEB56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441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792"/>
    </mc:Choice>
    <mc:Fallback>
      <p:transition spd="slow" advTm="137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EC069DD-4EFD-4AFE-832D-86C7C997E6BE}"/>
              </a:ext>
            </a:extLst>
          </p:cNvPr>
          <p:cNvSpPr txBox="1"/>
          <p:nvPr/>
        </p:nvSpPr>
        <p:spPr>
          <a:xfrm>
            <a:off x="247650" y="219075"/>
            <a:ext cx="7486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Sassoon Infant Std" panose="020B0503020103030203" pitchFamily="34" charset="0"/>
              </a:rPr>
              <a:t>What time is it?</a:t>
            </a:r>
          </a:p>
        </p:txBody>
      </p:sp>
      <p:pic>
        <p:nvPicPr>
          <p:cNvPr id="6146" name="Picture 2" descr="9 o'clock PECS Card">
            <a:extLst>
              <a:ext uri="{FF2B5EF4-FFF2-40B4-BE49-F238E27FC236}">
                <a16:creationId xmlns:a16="http://schemas.microsoft.com/office/drawing/2014/main" id="{BF78906F-02BD-41CC-A628-34CCF74FF3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49" t="5393" r="7842" b="15195"/>
          <a:stretch/>
        </p:blipFill>
        <p:spPr bwMode="auto">
          <a:xfrm>
            <a:off x="4019549" y="1333499"/>
            <a:ext cx="4781551" cy="4624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B5427CF-EE26-434C-AC13-6EE6FD2BA8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579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88"/>
    </mc:Choice>
    <mc:Fallback>
      <p:transition spd="slow" advTm="63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EC069DD-4EFD-4AFE-832D-86C7C997E6BE}"/>
              </a:ext>
            </a:extLst>
          </p:cNvPr>
          <p:cNvSpPr txBox="1"/>
          <p:nvPr/>
        </p:nvSpPr>
        <p:spPr>
          <a:xfrm>
            <a:off x="247650" y="219075"/>
            <a:ext cx="7486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Sassoon Infant Std" panose="020B0503020103030203" pitchFamily="34" charset="0"/>
              </a:rPr>
              <a:t>What time is it?</a:t>
            </a:r>
          </a:p>
        </p:txBody>
      </p:sp>
      <p:pic>
        <p:nvPicPr>
          <p:cNvPr id="5122" name="Picture 2" descr="The 5 O'Clock Club (@the5oclockclub) | Twitter">
            <a:extLst>
              <a:ext uri="{FF2B5EF4-FFF2-40B4-BE49-F238E27FC236}">
                <a16:creationId xmlns:a16="http://schemas.microsoft.com/office/drawing/2014/main" id="{950E4DF3-A51E-4679-9AC2-161C7A954D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1524000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4626015-474D-48C6-957E-F5FD616822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42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07"/>
    </mc:Choice>
    <mc:Fallback>
      <p:transition spd="slow" advTm="73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EC069DD-4EFD-4AFE-832D-86C7C997E6BE}"/>
              </a:ext>
            </a:extLst>
          </p:cNvPr>
          <p:cNvSpPr txBox="1"/>
          <p:nvPr/>
        </p:nvSpPr>
        <p:spPr>
          <a:xfrm>
            <a:off x="247650" y="219075"/>
            <a:ext cx="7486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Sassoon Infant Std" panose="020B0503020103030203" pitchFamily="34" charset="0"/>
              </a:rPr>
              <a:t>What time is it?</a:t>
            </a:r>
          </a:p>
        </p:txBody>
      </p:sp>
      <p:pic>
        <p:nvPicPr>
          <p:cNvPr id="4098" name="Picture 2" descr="Breaking Guy Code: The 12 O'Clock Tuck – The Douche Bag Journal">
            <a:extLst>
              <a:ext uri="{FF2B5EF4-FFF2-40B4-BE49-F238E27FC236}">
                <a16:creationId xmlns:a16="http://schemas.microsoft.com/office/drawing/2014/main" id="{F24BEB5D-C6BE-46D0-8921-E0E94A6510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0550" y="1647825"/>
            <a:ext cx="3562350" cy="356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89B3991-C69F-4428-9C38-B5BAA07314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268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333"/>
    </mc:Choice>
    <mc:Fallback>
      <p:transition spd="slow" advTm="133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EC069DD-4EFD-4AFE-832D-86C7C997E6BE}"/>
              </a:ext>
            </a:extLst>
          </p:cNvPr>
          <p:cNvSpPr txBox="1"/>
          <p:nvPr/>
        </p:nvSpPr>
        <p:spPr>
          <a:xfrm>
            <a:off x="247650" y="219075"/>
            <a:ext cx="7486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Sassoon Infant Std" panose="020B0503020103030203" pitchFamily="34" charset="0"/>
              </a:rPr>
              <a:t>What time is it?</a:t>
            </a:r>
          </a:p>
        </p:txBody>
      </p:sp>
      <p:pic>
        <p:nvPicPr>
          <p:cNvPr id="3074" name="Picture 2" descr="1 Oclock Illustration - Twinkl">
            <a:extLst>
              <a:ext uri="{FF2B5EF4-FFF2-40B4-BE49-F238E27FC236}">
                <a16:creationId xmlns:a16="http://schemas.microsoft.com/office/drawing/2014/main" id="{4972267E-C8CC-4921-9C7C-89E87D8609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25" y="1928813"/>
            <a:ext cx="6000750" cy="300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423B3D2-2188-448E-A6A2-55B9BE534B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271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39"/>
    </mc:Choice>
    <mc:Fallback>
      <p:transition spd="slow" advTm="68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kids-daily-routine-activities-vector-20635299 - Toddler Fun Learning">
            <a:extLst>
              <a:ext uri="{FF2B5EF4-FFF2-40B4-BE49-F238E27FC236}">
                <a16:creationId xmlns:a16="http://schemas.microsoft.com/office/drawing/2014/main" id="{B5648E8F-D041-42A8-B755-6A0D42D1B0B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50"/>
          <a:stretch/>
        </p:blipFill>
        <p:spPr bwMode="auto">
          <a:xfrm>
            <a:off x="3517508" y="1754326"/>
            <a:ext cx="4871233" cy="48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7089E3C-4351-4E7F-8887-A52EE7C9B77E}"/>
              </a:ext>
            </a:extLst>
          </p:cNvPr>
          <p:cNvSpPr txBox="1"/>
          <p:nvPr/>
        </p:nvSpPr>
        <p:spPr>
          <a:xfrm>
            <a:off x="0" y="0"/>
            <a:ext cx="119062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 Infant Std" panose="020B0503020103030203" pitchFamily="34" charset="0"/>
              </a:rPr>
              <a:t>Today we are going to be scheduling the day. We will be thinking about what time we do different things throughout the day. 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FC8AA38-C942-4480-B09D-306F28741A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667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520"/>
    </mc:Choice>
    <mc:Fallback>
      <p:transition spd="slow" advTm="125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4F545B9-C26F-4D56-96B0-5EC3F3671079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2" t="14969" r="48138" b="36297"/>
          <a:stretch/>
        </p:blipFill>
        <p:spPr bwMode="auto">
          <a:xfrm>
            <a:off x="1247775" y="1968500"/>
            <a:ext cx="2895600" cy="292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194" name="Picture 2" descr="Premium Vector | Happy cute little kid girl wake up in the morning">
            <a:extLst>
              <a:ext uri="{FF2B5EF4-FFF2-40B4-BE49-F238E27FC236}">
                <a16:creationId xmlns:a16="http://schemas.microsoft.com/office/drawing/2014/main" id="{FCA71CFB-8224-4914-AE0E-63F01D56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2150" y="752475"/>
            <a:ext cx="4848225" cy="484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E8AEC3C-5A79-4FEE-A757-C60D50C88A20}"/>
              </a:ext>
            </a:extLst>
          </p:cNvPr>
          <p:cNvSpPr txBox="1"/>
          <p:nvPr/>
        </p:nvSpPr>
        <p:spPr>
          <a:xfrm>
            <a:off x="7038975" y="5751582"/>
            <a:ext cx="30003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Sassoon Infant Std" panose="020B0503020103030203" pitchFamily="34" charset="0"/>
              </a:rPr>
              <a:t>Wake up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ECE36636-C033-4BF4-98A5-99DE9752B88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506680" y="2379240"/>
              <a:ext cx="263520" cy="160668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ECE36636-C033-4BF4-98A5-99DE9752B88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497320" y="2369880"/>
                <a:ext cx="282240" cy="16254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A805731-AAF5-42AB-9164-5C1070B777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545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76"/>
    </mc:Choice>
    <mc:Fallback>
      <p:transition spd="slow" advTm="230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4F545B9-C26F-4D56-96B0-5EC3F3671079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2" t="14969" r="48138" b="36297"/>
          <a:stretch/>
        </p:blipFill>
        <p:spPr bwMode="auto">
          <a:xfrm>
            <a:off x="1247775" y="1968500"/>
            <a:ext cx="2895600" cy="292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E8AEC3C-5A79-4FEE-A757-C60D50C88A20}"/>
              </a:ext>
            </a:extLst>
          </p:cNvPr>
          <p:cNvSpPr txBox="1"/>
          <p:nvPr/>
        </p:nvSpPr>
        <p:spPr>
          <a:xfrm>
            <a:off x="7038975" y="5751582"/>
            <a:ext cx="35909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Sassoon Infant Std" panose="020B0503020103030203" pitchFamily="34" charset="0"/>
              </a:rPr>
              <a:t>Eat Breakfast</a:t>
            </a:r>
          </a:p>
        </p:txBody>
      </p:sp>
      <p:pic>
        <p:nvPicPr>
          <p:cNvPr id="12290" name="Picture 2" descr="Premium Vector | A little boy happy to eat breakfast in the morning.  isolated">
            <a:extLst>
              <a:ext uri="{FF2B5EF4-FFF2-40B4-BE49-F238E27FC236}">
                <a16:creationId xmlns:a16="http://schemas.microsoft.com/office/drawing/2014/main" id="{8DFF21BC-3505-4F18-9DC5-F9D6E2CDDC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575" y="879475"/>
            <a:ext cx="4010025" cy="401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C6E5DE0E-BBE5-44D9-B603-9FAB33B3F62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472480" y="2439000"/>
              <a:ext cx="297720" cy="139392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C6E5DE0E-BBE5-44D9-B603-9FAB33B3F62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463120" y="2429640"/>
                <a:ext cx="316440" cy="141264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AD5F71F-8E74-41C4-8CE6-5A729C2AE5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093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242"/>
    </mc:Choice>
    <mc:Fallback>
      <p:transition spd="slow" advTm="172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4F545B9-C26F-4D56-96B0-5EC3F3671079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2" t="14969" r="48138" b="36297"/>
          <a:stretch/>
        </p:blipFill>
        <p:spPr bwMode="auto">
          <a:xfrm>
            <a:off x="1247775" y="1968500"/>
            <a:ext cx="2895600" cy="292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E8AEC3C-5A79-4FEE-A757-C60D50C88A20}"/>
              </a:ext>
            </a:extLst>
          </p:cNvPr>
          <p:cNvSpPr txBox="1"/>
          <p:nvPr/>
        </p:nvSpPr>
        <p:spPr>
          <a:xfrm>
            <a:off x="7038975" y="5751582"/>
            <a:ext cx="35909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Sassoon Infant Std" panose="020B0503020103030203" pitchFamily="34" charset="0"/>
              </a:rPr>
              <a:t>Lunch Time</a:t>
            </a:r>
          </a:p>
        </p:txBody>
      </p:sp>
      <p:pic>
        <p:nvPicPr>
          <p:cNvPr id="11266" name="Picture 2" descr="School Milk Clipart - Lunch Time Clip Art - Free Transparent PNG Download -  PNGkey">
            <a:extLst>
              <a:ext uri="{FF2B5EF4-FFF2-40B4-BE49-F238E27FC236}">
                <a16:creationId xmlns:a16="http://schemas.microsoft.com/office/drawing/2014/main" id="{4CDF5031-7C15-4DC5-8569-ECA8EA13D5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474" y="590550"/>
            <a:ext cx="4895751" cy="454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1CC4D539-D1B2-4136-BD07-08551C22649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608560" y="2404800"/>
              <a:ext cx="127800" cy="111384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1CC4D539-D1B2-4136-BD07-08551C22649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599200" y="2395440"/>
                <a:ext cx="146520" cy="113256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9499D24-5CC8-4958-9A30-0560FE67E9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712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24"/>
    </mc:Choice>
    <mc:Fallback>
      <p:transition spd="slow" advTm="160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4F545B9-C26F-4D56-96B0-5EC3F3671079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2" t="14969" r="48138" b="36297"/>
          <a:stretch/>
        </p:blipFill>
        <p:spPr bwMode="auto">
          <a:xfrm>
            <a:off x="1247775" y="1968500"/>
            <a:ext cx="2895600" cy="292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E8AEC3C-5A79-4FEE-A757-C60D50C88A20}"/>
              </a:ext>
            </a:extLst>
          </p:cNvPr>
          <p:cNvSpPr txBox="1"/>
          <p:nvPr/>
        </p:nvSpPr>
        <p:spPr>
          <a:xfrm>
            <a:off x="7038975" y="5751582"/>
            <a:ext cx="35909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Sassoon Infant Std" panose="020B0503020103030203" pitchFamily="34" charset="0"/>
              </a:rPr>
              <a:t>Dinner Time</a:t>
            </a:r>
          </a:p>
        </p:txBody>
      </p:sp>
      <p:pic>
        <p:nvPicPr>
          <p:cNvPr id="10242" name="Picture 2" descr="Clipart restaurant family dinner time, Clipart restaurant family dinner time  Transparent FREE for download on WebStockReview 2021">
            <a:extLst>
              <a:ext uri="{FF2B5EF4-FFF2-40B4-BE49-F238E27FC236}">
                <a16:creationId xmlns:a16="http://schemas.microsoft.com/office/drawing/2014/main" id="{AF837D33-A47C-48C3-A141-88742219C2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8364" y="1250950"/>
            <a:ext cx="5099024" cy="3638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4AAF4913-DFC3-4371-B425-8AB99266203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421720" y="2422080"/>
              <a:ext cx="289080" cy="14619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4AAF4913-DFC3-4371-B425-8AB99266203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412360" y="2412720"/>
                <a:ext cx="307800" cy="148068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6CC5CC2-651E-47E6-9BD8-8C9ECCF7FA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96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243"/>
    </mc:Choice>
    <mc:Fallback>
      <p:transition spd="slow" advTm="182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4F545B9-C26F-4D56-96B0-5EC3F3671079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2" t="14969" r="48138" b="36297"/>
          <a:stretch/>
        </p:blipFill>
        <p:spPr bwMode="auto">
          <a:xfrm>
            <a:off x="1247775" y="1968500"/>
            <a:ext cx="2895600" cy="292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E8AEC3C-5A79-4FEE-A757-C60D50C88A20}"/>
              </a:ext>
            </a:extLst>
          </p:cNvPr>
          <p:cNvSpPr txBox="1"/>
          <p:nvPr/>
        </p:nvSpPr>
        <p:spPr>
          <a:xfrm>
            <a:off x="7038975" y="5751582"/>
            <a:ext cx="35909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Sassoon Infant Std" panose="020B0503020103030203" pitchFamily="34" charset="0"/>
              </a:rPr>
              <a:t>Bedtime</a:t>
            </a:r>
          </a:p>
        </p:txBody>
      </p:sp>
      <p:pic>
        <p:nvPicPr>
          <p:cNvPr id="9218" name="Picture 2" descr="Bedtime clipart bed time, Bedtime bed time Transparent FREE for download on  WebStockReview 2021">
            <a:extLst>
              <a:ext uri="{FF2B5EF4-FFF2-40B4-BE49-F238E27FC236}">
                <a16:creationId xmlns:a16="http://schemas.microsoft.com/office/drawing/2014/main" id="{91AD8BAD-FAAE-4772-BF3E-1062F57B8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2" y="1314450"/>
            <a:ext cx="5886450" cy="392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984E3C32-7B85-4649-8DF5-FBA1B88702D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234520" y="2455920"/>
              <a:ext cx="518760" cy="113904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984E3C32-7B85-4649-8DF5-FBA1B88702D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225160" y="2446560"/>
                <a:ext cx="537480" cy="115776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1C1539C-24F7-4D34-A479-3AE2DDC028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26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532"/>
    </mc:Choice>
    <mc:Fallback>
      <p:transition spd="slow" advTm="165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7084844-0DE9-4D2F-B8CD-0FDCF83488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4200" y="0"/>
            <a:ext cx="4934899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38F7A00-225F-464A-B798-D3AEC40AD83B}"/>
              </a:ext>
            </a:extLst>
          </p:cNvPr>
          <p:cNvSpPr txBox="1"/>
          <p:nvPr/>
        </p:nvSpPr>
        <p:spPr>
          <a:xfrm>
            <a:off x="247650" y="219075"/>
            <a:ext cx="748665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Sassoon Infant Std" panose="020B0503020103030203" pitchFamily="34" charset="0"/>
              </a:rPr>
              <a:t>Todays Activity</a:t>
            </a:r>
          </a:p>
          <a:p>
            <a:endParaRPr lang="en-GB" sz="3600" dirty="0">
              <a:latin typeface="Sassoon Infant Std" panose="020B0503020103030203" pitchFamily="34" charset="0"/>
            </a:endParaRPr>
          </a:p>
          <a:p>
            <a:r>
              <a:rPr lang="en-GB" sz="3600" dirty="0">
                <a:latin typeface="Sassoon Infant Std" panose="020B0503020103030203" pitchFamily="34" charset="0"/>
              </a:rPr>
              <a:t>Draw the time on the clock</a:t>
            </a:r>
          </a:p>
          <a:p>
            <a:endParaRPr lang="en-GB" sz="3600" dirty="0">
              <a:latin typeface="Sassoon Infant Std" panose="020B0503020103030203" pitchFamily="34" charset="0"/>
            </a:endParaRPr>
          </a:p>
          <a:p>
            <a:r>
              <a:rPr lang="en-GB" sz="3600" dirty="0">
                <a:latin typeface="Sassoon Infant Std" panose="020B0503020103030203" pitchFamily="34" charset="0"/>
              </a:rPr>
              <a:t>Draw what you do at that time</a:t>
            </a:r>
          </a:p>
          <a:p>
            <a:endParaRPr lang="en-GB" sz="3600" dirty="0">
              <a:latin typeface="Sassoon Infant Std" panose="020B0503020103030203" pitchFamily="34" charset="0"/>
            </a:endParaRPr>
          </a:p>
          <a:p>
            <a:r>
              <a:rPr lang="en-GB" sz="3600" b="1" dirty="0">
                <a:latin typeface="Sassoon Infant Std" panose="020B0503020103030203" pitchFamily="34" charset="0"/>
              </a:rPr>
              <a:t>Extension</a:t>
            </a:r>
          </a:p>
          <a:p>
            <a:r>
              <a:rPr lang="en-GB" sz="3600" dirty="0">
                <a:latin typeface="Sassoon Infant Std" panose="020B0503020103030203" pitchFamily="34" charset="0"/>
              </a:rPr>
              <a:t>Label your picture</a:t>
            </a:r>
          </a:p>
          <a:p>
            <a:endParaRPr lang="en-GB" sz="3600" dirty="0">
              <a:latin typeface="Sassoon Infant Std" panose="020B0503020103030203" pitchFamily="34" charset="0"/>
            </a:endParaRPr>
          </a:p>
          <a:p>
            <a:r>
              <a:rPr lang="en-GB" sz="3600" b="1" dirty="0">
                <a:latin typeface="Sassoon Infant Std" panose="020B0503020103030203" pitchFamily="34" charset="0"/>
              </a:rPr>
              <a:t>Further Extension</a:t>
            </a:r>
          </a:p>
          <a:p>
            <a:r>
              <a:rPr lang="en-GB" sz="3600" dirty="0">
                <a:latin typeface="Sassoon Infant Std" panose="020B0503020103030203" pitchFamily="34" charset="0"/>
              </a:rPr>
              <a:t>Measuring time challenges</a:t>
            </a:r>
            <a:endParaRPr lang="en-GB" sz="3200" dirty="0">
              <a:latin typeface="Sassoon Infant Std" panose="020B0503020103030203" pitchFamily="34" charset="0"/>
            </a:endParaRP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7E0FABB2-FD3F-444E-9123-25DA57CBA43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9074160" y="960120"/>
              <a:ext cx="212760" cy="105408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7E0FABB2-FD3F-444E-9123-25DA57CBA43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064800" y="950760"/>
                <a:ext cx="231480" cy="107280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D2CCFA1-72DB-4D6F-B3F5-100646B176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129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980"/>
    </mc:Choice>
    <mc:Fallback>
      <p:transition spd="slow" advTm="519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94</Words>
  <Application>Microsoft Office PowerPoint</Application>
  <PresentationFormat>Widescreen</PresentationFormat>
  <Paragraphs>24</Paragraphs>
  <Slides>13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5</cp:revision>
  <dcterms:created xsi:type="dcterms:W3CDTF">2021-01-24T11:08:17Z</dcterms:created>
  <dcterms:modified xsi:type="dcterms:W3CDTF">2021-01-24T11:46:33Z</dcterms:modified>
</cp:coreProperties>
</file>