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9"/>
  </p:notesMasterIdLst>
  <p:sldIdLst>
    <p:sldId id="262" r:id="rId2"/>
    <p:sldId id="264" r:id="rId3"/>
    <p:sldId id="265" r:id="rId4"/>
    <p:sldId id="267" r:id="rId5"/>
    <p:sldId id="257" r:id="rId6"/>
    <p:sldId id="269" r:id="rId7"/>
    <p:sldId id="272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omic Sans MS" panose="030F0902030302020204" pitchFamily="66" charset="0"/>
      <p:regular r:id="rId14"/>
    </p:embeddedFont>
    <p:embeddedFont>
      <p:font typeface="Sassoon Infant Md" panose="02000603050000020003" pitchFamily="2" charset="0"/>
      <p:regular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8502" autoAdjust="0"/>
    <p:restoredTop sz="94643" autoAdjust="0"/>
  </p:normalViewPr>
  <p:slideViewPr>
    <p:cSldViewPr>
      <p:cViewPr varScale="1">
        <p:scale>
          <a:sx n="120" d="100"/>
          <a:sy n="120" d="100"/>
        </p:scale>
        <p:origin x="1808" y="176"/>
      </p:cViewPr>
      <p:guideLst>
        <p:guide orient="horz" pos="25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FAC2B61-8B74-3645-BE06-7E014567C3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C175A6-7634-E44D-A421-66363B52E08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C0DD660-7A61-E047-B77C-C05DD276B5DE}" type="datetimeFigureOut">
              <a:rPr lang="en-US"/>
              <a:pPr>
                <a:defRPr/>
              </a:pPr>
              <a:t>1/5/21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47E58EA-8031-ED4D-B2E4-BE64D31AF2C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A98D1C7-6848-0240-84A8-C3E55A9FA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1E2B49-7253-6442-98FE-75BBC7A6292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D8B25E-1BA8-9F47-9C59-B0F7EA440A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82FC9A5-DFBB-5044-965C-6FA5B68821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>
            <a:extLst>
              <a:ext uri="{FF2B5EF4-FFF2-40B4-BE49-F238E27FC236}">
                <a16:creationId xmlns:a16="http://schemas.microsoft.com/office/drawing/2014/main" id="{D8609B71-CA27-9A42-9523-20FD30FE37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>
            <a:extLst>
              <a:ext uri="{FF2B5EF4-FFF2-40B4-BE49-F238E27FC236}">
                <a16:creationId xmlns:a16="http://schemas.microsoft.com/office/drawing/2014/main" id="{3CD9E85A-A593-574A-8D94-6A060FEACB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6387" name="Slide Number Placeholder 3">
            <a:extLst>
              <a:ext uri="{FF2B5EF4-FFF2-40B4-BE49-F238E27FC236}">
                <a16:creationId xmlns:a16="http://schemas.microsoft.com/office/drawing/2014/main" id="{21229C55-61FF-DA41-B8DF-C85AAC0BB1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BFC8ADF-96A3-C743-9958-1F5FDDB9449E}" type="slidenum">
              <a:rPr lang="en-US" altLang="en-US"/>
              <a:pPr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>
            <a:extLst>
              <a:ext uri="{FF2B5EF4-FFF2-40B4-BE49-F238E27FC236}">
                <a16:creationId xmlns:a16="http://schemas.microsoft.com/office/drawing/2014/main" id="{C33A6164-A95F-6C4F-AE28-7D54A1A68F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Notes Placeholder 2">
            <a:extLst>
              <a:ext uri="{FF2B5EF4-FFF2-40B4-BE49-F238E27FC236}">
                <a16:creationId xmlns:a16="http://schemas.microsoft.com/office/drawing/2014/main" id="{5D83C4A6-C69E-6E44-8DFE-79C099333C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5969B4C9-5655-184F-A777-6FA8F781BF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2EAB3B7-EAB3-F74F-A197-19CA16085B58}" type="slidenum">
              <a:rPr lang="en-US" altLang="en-US"/>
              <a:pPr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>
            <a:extLst>
              <a:ext uri="{FF2B5EF4-FFF2-40B4-BE49-F238E27FC236}">
                <a16:creationId xmlns:a16="http://schemas.microsoft.com/office/drawing/2014/main" id="{4BE4B8C6-4EDD-8B4E-91DD-6AB3987C2A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>
            <a:extLst>
              <a:ext uri="{FF2B5EF4-FFF2-40B4-BE49-F238E27FC236}">
                <a16:creationId xmlns:a16="http://schemas.microsoft.com/office/drawing/2014/main" id="{076D3BFE-A506-0E4C-9AE0-CB8C1C66A3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21283B53-4507-9944-B222-0207B319A0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413D850-56E7-744B-B8F6-A433C8BE4716}" type="slidenum">
              <a:rPr lang="en-US" altLang="en-US"/>
              <a:pPr/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25BE9-1B75-664E-9EB9-8EC229922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CF851-DC00-6F40-9245-0C152E76CAD2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76F57-6913-2D4B-8F63-4352BD1E5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732FF-F197-6641-AC1B-9098FA3B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C35E5-B8BA-5845-83FF-8B969F09105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79882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8E171-4579-4941-BFA7-A86C5A4E7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2C25C-21E7-4A45-91C0-022A45C75729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1D14C7-F1EA-7F4C-9E43-D6E2C07EA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86C89-19A4-AC43-9BF7-B0B5C8CF6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53733-C893-7E43-9D53-DF45298AB3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6292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9ABFC-2413-9F48-9294-8F6BE79B5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FCF58-A70B-FD40-9DD4-2925AB4D0B60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C289F-339D-7E44-A8AF-F7132583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293E7-436E-E54E-BDB1-14F8BA9C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1EAEC-F57E-7F4E-A245-41E3AAFDEA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0886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396610C-97FA-744C-9F98-9FA92EC8A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95B28-3AA6-904A-BE01-71EC86D32E15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7D88EC-EAFA-0546-B5F3-6C9A8D4D8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68E978-B3D1-3348-85C6-CA6929EF7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B19E4-8498-994D-BFD7-DB6687FDDB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3991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9EC2613-E379-E842-8D12-1F1BDD50C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F71F4-E917-864F-807F-B999D6BFCB62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4351D53-6FD6-F04F-A48F-D58321D4B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F67F7F5-5AE0-7747-ACA2-9A5377DE2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47E3E-13FD-1B47-978D-8E187AF99B7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7945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50A576D-B4DF-0548-85FE-01F60B1F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F971B-A05D-A743-9FC5-90C30BCA4C47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264DAAE-5E2D-EB41-9D3B-95B1CB1A6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A3C3B32-EFCB-B34D-A628-42BF801A4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A4F67-A1BF-CF45-B221-D7EE77CFE2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4618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B1D700F-8CBA-084C-8134-21DFA30AE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6B894-5F1B-B844-83A0-E0F4164C7E6A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4EADD98-BD70-B74B-926F-A266E62F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8D26B29-0E7F-ED4D-A220-6A1670C47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8912F-981B-1047-B45E-E683169E7A0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63260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426D768-ED16-5740-AAD7-8EAFD9DB4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A5D3D-0A70-C046-93FE-9641A9869A92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842017-D6F9-5B4F-8645-07776F289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9674A4-9583-0C49-B24D-7D9EB911A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64593-37AC-264C-833A-1E584375F67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2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25136A4-5D8B-8646-B075-EDF3EEC4A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1701F-3542-6E45-85B4-CB5F3CDEA27B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FB755C9-1CC4-084E-9AA2-652558AD8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B5056E6-15D3-5B4F-88F3-622CFFC23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C956B-C88A-F647-BE87-799FD5F041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3102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DB81A-1316-2E49-9A96-A457BC421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AB2EE-0617-AB45-9BE7-EB3E006D7615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8BB349-0D05-AF49-A9F2-AF38F507A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1D133-4121-554C-B2C4-42589D2C8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F231D-FC4A-C448-B643-FE49B01307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8367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C2098-4355-C945-A24E-7A17F9EF2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46100-F86C-864E-A99E-3349DD02EBFD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42B54-3026-9E4C-803F-6AA0FB9D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BE0C0-3E87-FE4A-8D7F-A2B567F71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50A23-89E9-E344-86DC-502DD3D6649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071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AE045D7-F374-B242-B7A7-E4B04C05CB5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7D392CA-831B-6841-89A9-BCC4D34875C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2F69A-C0F1-D846-ACB0-0F1486EC38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C7B879-6DE3-9C44-9A6A-84FE86D49BB1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246E-7D0A-0B48-8AAE-708267432E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1F879-334F-B542-ADB0-C6697AAE8A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68AB9D5-F430-134E-80A8-B928206F9E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3.m4a"/><Relationship Id="rId7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5EE9678-D70C-B145-9104-F4E91A8D4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1143000"/>
          </a:xfrm>
        </p:spPr>
        <p:txBody>
          <a:bodyPr/>
          <a:lstStyle/>
          <a:p>
            <a:r>
              <a:rPr lang="en-US" altLang="en-US"/>
              <a:t>Wednesday</a:t>
            </a:r>
            <a:br>
              <a:rPr lang="en-US" altLang="en-US"/>
            </a:br>
            <a:r>
              <a:rPr lang="en-US" altLang="en-US"/>
              <a:t>05.01.21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FC260EFA-72E5-F749-9A32-0D54FD870B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05038"/>
            <a:ext cx="8229600" cy="4525962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/>
              <a:t>LO: To write numbers correctly and in order up to 20 or more.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5C8AB0D-56E5-D943-AD9C-3BDEA693AD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201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379C8C1A-67B9-3147-BAEE-32C0C754E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213" y="115888"/>
            <a:ext cx="8229600" cy="1143000"/>
          </a:xfrm>
        </p:spPr>
        <p:txBody>
          <a:bodyPr/>
          <a:lstStyle/>
          <a:p>
            <a:r>
              <a:rPr lang="en-US" altLang="en-US">
                <a:latin typeface="Comic Sans MS" panose="030F0902030302020204" pitchFamily="66" charset="0"/>
              </a:rPr>
              <a:t>Starter – Counting in 2’s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46337BF1-842D-B545-82BA-0E761CE733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675" y="6154738"/>
            <a:ext cx="8229600" cy="4525962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Comic Sans MS" panose="030F0902030302020204" pitchFamily="66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Comic Sans MS" panose="030F09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15364" name="Picture 5">
            <a:extLst>
              <a:ext uri="{FF2B5EF4-FFF2-40B4-BE49-F238E27FC236}">
                <a16:creationId xmlns:a16="http://schemas.microsoft.com/office/drawing/2014/main" id="{6564BD50-9768-F34C-982D-275BAB687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488" y="1052513"/>
            <a:ext cx="5100637" cy="510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89E4CC3-C4B1-3743-8248-7744FC8EE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406400"/>
            <a:ext cx="1149350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A0E4BE7-46C4-C043-9FC6-9057C36BFC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83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68 -0.00672 L 0.02968 -0.00672 C 0.03107 -0.01088 0.03246 -0.01528 0.0342 -0.01922 C 0.03489 -0.02061 0.03923 -0.02778 0.04114 -0.02987 C 0.04427 -0.03311 0.04774 -0.03565 0.05052 -0.03936 C 0.05173 -0.04075 0.0526 -0.0426 0.05399 -0.04399 C 0.05538 -0.04514 0.05729 -0.04584 0.05868 -0.047 C 0.06198 -0.04977 0.06475 -0.05348 0.06805 -0.05625 C 0.06909 -0.05741 0.07013 -0.05857 0.07152 -0.0595 C 0.07326 -0.06065 0.07534 -0.06135 0.07725 -0.0625 C 0.08836 -0.06922 0.08038 -0.06551 0.08767 -0.06875 C 0.08888 -0.06968 0.08993 -0.07107 0.09114 -0.07176 C 0.0927 -0.07269 0.09427 -0.07269 0.09583 -0.07338 C 0.09704 -0.07385 0.09826 -0.07454 0.0993 -0.07477 C 0.10121 -0.07547 0.10329 -0.07593 0.1052 -0.07639 C 0.10833 -0.07732 0.11441 -0.0794 0.11441 -0.0794 C 0.12309 -0.07894 0.13159 -0.07917 0.1401 -0.07801 C 0.14253 -0.07755 0.14704 -0.07477 0.14704 -0.07477 C 0.14861 -0.07338 0.15017 -0.072 0.15173 -0.07014 C 0.15954 -0.06135 0.15104 -0.06945 0.15868 -0.0625 L 0.16336 -0.05325 L 0.16562 -0.04862 C 0.16875 -0.03218 0.16458 -0.05139 0.16909 -0.03774 C 0.17013 -0.03473 0.17066 -0.03149 0.17152 -0.02848 L 0.17378 -0.01922 C 0.17413 -0.01713 0.17534 -0.01042 0.17604 -0.00834 C 0.17673 -0.00672 0.17777 -0.00533 0.17847 -0.00371 C 0.17899 -0.00232 0.17899 -0.00047 0.17968 0.00092 C 0.1802 0.00254 0.18125 0.00393 0.18194 0.00555 C 0.1868 0.01851 0.17882 0.00162 0.18541 0.01481 C 0.19218 0.0118 0.18593 0.01574 0.19132 0.00879 C 0.19305 0.00648 0.19513 0.00486 0.19704 0.00254 C 0.19982 -0.00093 0.20243 -0.00463 0.2052 -0.00834 C 0.2059 -0.00926 0.20659 -0.01042 0.20746 -0.01135 C 0.21059 -0.01459 0.21336 -0.01829 0.21684 -0.02061 C 0.2184 -0.02176 0.22013 -0.02246 0.22152 -0.02385 C 0.22743 -0.0294 0.22222 -0.02755 0.22847 -0.03149 C 0.22951 -0.03218 0.2309 -0.03241 0.23194 -0.03311 C 0.24618 -0.04167 0.23663 -0.03727 0.24479 -0.04075 C 0.24583 -0.0419 0.24687 -0.04329 0.24826 -0.04399 C 0.24965 -0.04468 0.25763 -0.04676 0.25868 -0.047 C 0.27152 -0.04607 0.2776 -0.05116 0.28541 -0.04237 C 0.28663 -0.04098 0.28784 -0.03936 0.28888 -0.03774 C 0.28975 -0.03635 0.29045 -0.03473 0.29132 -0.03311 C 0.29548 -0.01621 0.28871 -0.0419 0.29479 -0.02385 C 0.29566 -0.02084 0.29635 -0.0176 0.29704 -0.01459 L 0.29826 -0.00996 L 0.2993 -0.0051 L 0.30052 -0.00047 C 0.30086 0.00254 0.30121 0.00555 0.30173 0.00879 C 0.30208 0.01088 0.30121 0.01481 0.30295 0.01481 C 0.30451 0.01481 0.30329 0.01064 0.30399 0.00879 C 0.30486 0.00648 0.30642 0.00463 0.30746 0.00254 C 0.30833 0.00092 0.30902 -0.0007 0.30989 -0.00209 C 0.3125 -0.00672 0.31493 -0.01181 0.31805 -0.01598 C 0.32031 -0.01922 0.32291 -0.02176 0.325 -0.02524 C 0.33159 -0.03727 0.32517 -0.02709 0.33194 -0.03473 C 0.33316 -0.03612 0.33402 -0.03797 0.33541 -0.03936 C 0.3368 -0.04051 0.33854 -0.04121 0.3401 -0.04237 C 0.34166 -0.04375 0.34305 -0.04584 0.34479 -0.047 C 0.34583 -0.04792 0.34704 -0.04792 0.34826 -0.04862 C 0.35382 -0.05186 0.35225 -0.05209 0.35868 -0.05463 C 0.3618 -0.05602 0.36805 -0.05787 0.36805 -0.05787 C 0.37465 -0.05741 0.38125 -0.05811 0.38767 -0.05625 C 0.39045 -0.05556 0.39236 -0.05209 0.39479 -0.05 L 0.39826 -0.047 C 0.39982 -0.04399 0.40191 -0.04121 0.40295 -0.03774 L 0.4052 -0.02848 C 0.40555 -0.02686 0.40573 -0.02524 0.40642 -0.02385 L 0.40868 -0.01922 C 0.40937 -0.01598 0.41041 -0.01297 0.41093 -0.00996 L 0.41336 0.00254 C 0.41371 0.00463 0.41406 0.00671 0.41458 0.00879 L 0.41562 0.01342 C 0.41961 0.00277 0.41614 0.01088 0.42257 -0.00047 C 0.42343 -0.00209 0.4243 -0.00371 0.425 -0.0051 C 0.42586 -0.00718 0.42621 -0.0095 0.42725 -0.01135 C 0.43194 -0.01899 0.43593 -0.022 0.44132 -0.02848 C 0.44288 -0.03033 0.44409 -0.03287 0.44583 -0.03473 C 0.45 -0.03866 0.45434 -0.0419 0.45868 -0.04537 C 0.46059 -0.047 0.46232 -0.04908 0.46458 -0.05 C 0.46649 -0.05116 0.4684 -0.05186 0.47031 -0.05325 C 0.47152 -0.05394 0.47257 -0.05556 0.47378 -0.05625 C 0.47621 -0.05787 0.48073 -0.0588 0.48316 -0.0595 C 0.49357 -0.0625 0.48107 -0.0595 0.49479 -0.0625 C 0.4993 -0.06204 0.50399 -0.06181 0.50868 -0.06088 C 0.50989 -0.06065 0.51128 -0.06065 0.51215 -0.0595 C 0.51423 -0.05672 0.51684 -0.05 0.51684 -0.05 L 0.51909 -0.04075 C 0.51961 -0.03936 0.51996 -0.03774 0.52031 -0.03612 C 0.521 -0.03195 0.5217 -0.02778 0.52257 -0.02385 C 0.52309 -0.02223 0.52343 -0.02084 0.52378 -0.01922 C 0.52465 -0.01505 0.52621 -0.00139 0.52725 0.00092 L 0.52968 0.00555 C 0.53003 0.00763 0.53038 0.00972 0.53073 0.0118 C 0.53107 0.01342 0.53073 0.01713 0.53194 0.01643 C 0.5342 0.01527 0.53507 0.01134 0.53663 0.00879 C 0.53923 0.00416 0.53923 0.00254 0.54236 -0.00209 C 0.54531 -0.00649 0.54913 -0.00973 0.55173 -0.01459 C 0.55746 -0.02477 0.55382 -0.01875 0.56336 -0.03149 C 0.56458 -0.03311 0.56545 -0.03496 0.56684 -0.03612 C 0.56875 -0.03774 0.57083 -0.03889 0.57257 -0.04075 C 0.5743 -0.0426 0.57552 -0.04537 0.57725 -0.047 C 0.57829 -0.04792 0.57968 -0.04792 0.58073 -0.04862 C 0.58975 -0.05463 0.57899 -0.04931 0.58767 -0.05325 C 0.60503 -0.05209 0.60486 -0.05602 0.61458 -0.04862 C 0.61579 -0.04769 0.61684 -0.04653 0.61805 -0.04537 C 0.621 -0.04213 0.62291 -0.03727 0.625 -0.03311 L 0.62725 -0.02848 L 0.62968 -0.02385 C 0.63038 -0.01968 0.63125 -0.01551 0.63194 -0.01135 C 0.63229 -0.0088 0.63263 -0.00625 0.63316 -0.00371 C 0.6335 -0.00162 0.63385 0.00046 0.6342 0.00254 C 0.63472 0.00509 0.63489 0.00763 0.63541 0.01018 C 0.63611 0.01342 0.63784 0.01967 0.63784 0.01967 " pathEditMode="relative" ptsTypes="AAAAAAAAAAAAAAAAAAAAAAAAAAAAAAAAAAAAAAAAAAAAAAAAAAAAAAAAAAAAAAAAAAAAAAAAAAAAAAAAAAAAAAAAAAAAAAAAAAAAAAAAAAAAAAAAAAA">
                                      <p:cBhvr>
                                        <p:cTn id="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704 0.09884 L 0.19704 0.09884 C 0.19774 0.09398 0.19809 0.08935 0.1993 0.08472 C 0.20017 0.08078 0.20468 0.07638 0.20625 0.07384 C 0.20711 0.07245 0.20763 0.0706 0.2085 0.06921 C 0.20954 0.06805 0.21093 0.06736 0.21215 0.0662 C 0.21527 0.06319 0.21788 0.05925 0.22135 0.05694 C 0.22291 0.05578 0.22448 0.05509 0.22604 0.0537 C 0.2276 0.05231 0.22899 0.05046 0.23073 0.04907 C 0.23211 0.04791 0.23385 0.04722 0.23541 0.04606 C 0.24253 0.04004 0.23732 0.04143 0.24704 0.03819 L 0.25625 0.03518 L 0.27482 0.0368 C 0.27743 0.03796 0.27795 0.04282 0.27951 0.04606 C 0.28611 0.05925 0.27812 0.04259 0.28298 0.05532 C 0.28368 0.05694 0.28454 0.05833 0.28541 0.05995 C 0.28576 0.06157 0.28593 0.06319 0.28645 0.06458 C 0.28784 0.06782 0.29114 0.07384 0.29114 0.07384 L 0.29461 0.08796 L 0.29583 0.09259 C 0.29704 0.09189 0.29826 0.09189 0.2993 0.09097 C 0.30034 0.08981 0.30069 0.08773 0.30156 0.08634 C 0.30225 0.08518 0.30312 0.08425 0.30399 0.08333 C 0.30625 0.07407 0.30329 0.0824 0.30868 0.07546 C 0.30954 0.07407 0.31007 0.07222 0.31093 0.07083 C 0.31354 0.06713 0.31632 0.06365 0.31909 0.05995 C 0.32013 0.05833 0.32118 0.05648 0.32257 0.05532 C 0.33958 0.04004 0.3217 0.05555 0.3342 0.04606 C 0.3401 0.04166 0.33524 0.04375 0.34236 0.03981 C 0.34461 0.03842 0.34809 0.0375 0.35052 0.0368 C 0.36319 0.0375 0.37204 0.03611 0.38298 0.03981 C 0.3842 0.04027 0.38541 0.04074 0.38645 0.04143 C 0.38906 0.04467 0.38888 0.0449 0.39236 0.04745 C 0.39375 0.04861 0.39566 0.0493 0.39704 0.05069 C 0.39913 0.053 0.40086 0.05578 0.40277 0.05833 C 0.40833 0.06574 0.40538 0.06134 0.41093 0.07245 C 0.41458 0.07963 0.41284 0.07523 0.41562 0.08634 L 0.41666 0.09097 C 0.41788 0.08935 0.41909 0.08796 0.42031 0.08634 C 0.42152 0.08425 0.42239 0.08194 0.42378 0.08009 C 0.42517 0.07824 0.42708 0.07731 0.42829 0.07546 C 0.43229 0.07013 0.4309 0.06875 0.43541 0.06458 C 0.4368 0.06319 0.43836 0.0625 0.43993 0.06157 C 0.44236 0.05694 0.44253 0.05601 0.44583 0.05231 C 0.4493 0.04838 0.44982 0.0493 0.45399 0.04606 C 0.45642 0.04398 0.4585 0.04143 0.46093 0.03981 C 0.4677 0.03518 0.46388 0.0375 0.47257 0.03356 L 0.47604 0.03217 C 0.48489 0.03263 0.49392 0.0324 0.50277 0.03356 C 0.5052 0.03402 0.50781 0.03495 0.50972 0.0368 L 0.51666 0.04282 C 0.51823 0.04606 0.52048 0.04861 0.52135 0.05231 L 0.52604 0.07083 L 0.52725 0.07546 C 0.5276 0.07708 0.52777 0.0787 0.52829 0.08009 L 0.53073 0.08472 C 0.53142 0.08796 0.53159 0.09675 0.53298 0.09398 C 0.53385 0.09259 0.53454 0.09097 0.53541 0.08935 C 0.53663 0.0868 0.5375 0.08402 0.53888 0.08171 C 0.54062 0.0787 0.5427 0.07662 0.54461 0.07384 C 0.54583 0.07245 0.54687 0.0706 0.54809 0.06921 C 0.54965 0.06782 0.55138 0.06643 0.55277 0.06458 C 0.55451 0.06226 0.55555 0.05902 0.55746 0.05694 C 0.5592 0.05486 0.56145 0.05393 0.56319 0.05231 C 0.56493 0.05069 0.56632 0.04884 0.56788 0.04745 C 0.5743 0.04213 0.57048 0.04629 0.57725 0.04282 C 0.57882 0.04213 0.5802 0.0405 0.58194 0.03981 C 0.58489 0.03842 0.58819 0.03796 0.59114 0.0368 C 0.59618 0.03449 0.5934 0.03564 0.5993 0.03356 C 0.60555 0.03402 0.6118 0.03333 0.61788 0.03518 C 0.62066 0.03588 0.62257 0.03935 0.62482 0.04143 C 0.62864 0.04467 0.63142 0.04675 0.6342 0.05231 C 0.63576 0.05532 0.63802 0.05787 0.63888 0.06157 C 0.64166 0.07268 0.63975 0.06805 0.64357 0.07546 L 0.64583 0.08472 C 0.64739 0.09074 0.64722 0.08958 0.64809 0.09722 C 0.64826 0.09768 0.64809 0.09814 0.64809 0.09884 " pathEditMode="relative" ptsTypes="AAAAAAAAAAAAAAAAAAAAAAAAAAAAAAAAAAAAAAAAAAAAAAAAAAAAAAAAAAAAAAAAAAAAAAAAAAAAA">
                                      <p:cBhvr>
                                        <p:cTn id="1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583 0.14838 L 0.19583 0.14838 C 0.19687 0.14421 0.19774 0.13981 0.1993 0.13588 C 0.19965 0.13472 0.20086 0.13402 0.20156 0.13287 C 0.20503 0.12731 0.20451 0.12638 0.2085 0.12199 C 0.20954 0.12083 0.21093 0.12013 0.21198 0.11898 C 0.21336 0.11759 0.21406 0.1155 0.21545 0.11435 C 0.21649 0.11342 0.21788 0.11342 0.21892 0.11273 C 0.22031 0.1118 0.22118 0.11041 0.22257 0.10972 C 0.22465 0.10833 0.22708 0.10763 0.22951 0.10648 C 0.23055 0.10601 0.23194 0.10578 0.23298 0.10509 C 0.23941 0.10069 0.23593 0.10231 0.2434 0.10046 C 0.25034 0.10092 0.25746 0.10069 0.26441 0.10185 C 0.26684 0.10231 0.26892 0.10393 0.27135 0.10509 L 0.27482 0.10648 C 0.27673 0.10902 0.27916 0.11134 0.28055 0.11435 L 0.28524 0.12361 C 0.28645 0.12847 0.28628 0.12847 0.28871 0.13287 C 0.28941 0.13402 0.29045 0.13472 0.29114 0.13588 C 0.29548 0.14328 0.29097 0.13842 0.29687 0.14375 C 0.29739 0.14606 0.29826 0.15208 0.30156 0.15138 C 0.30312 0.15115 0.30382 0.14814 0.30503 0.14675 C 0.30729 0.14444 0.30972 0.14259 0.31198 0.1405 L 0.31545 0.1375 L 0.32257 0.13125 C 0.32361 0.13032 0.32465 0.1287 0.32604 0.12824 L 0.33298 0.12523 C 0.3342 0.12453 0.33524 0.12384 0.33645 0.12361 L 0.3434 0.12199 C 0.35434 0.12245 0.3651 0.12222 0.37604 0.12361 C 0.37847 0.12384 0.38073 0.12569 0.38298 0.12662 C 0.38906 0.12939 0.38541 0.12731 0.3934 0.13449 L 0.40034 0.1405 C 0.40156 0.1412 0.40277 0.14143 0.40382 0.14213 C 0.41284 0.14814 0.40208 0.14282 0.41093 0.14675 C 0.41198 0.14791 0.41302 0.15023 0.41441 0.15 C 0.41632 0.14953 0.41736 0.14675 0.41909 0.14513 C 0.42291 0.14166 0.42257 0.14213 0.42708 0.13912 C 0.43125 0.13356 0.4276 0.13796 0.4342 0.13287 C 0.44045 0.128 0.43472 0.13078 0.44236 0.12824 C 0.4434 0.12708 0.44444 0.12592 0.44583 0.12523 C 0.44722 0.1243 0.44878 0.12407 0.45034 0.12361 C 0.4552 0.12222 0.45816 0.12152 0.46319 0.12037 C 0.47777 0.12106 0.48802 0.11875 0.50034 0.12361 C 0.50277 0.12453 0.50503 0.12569 0.50746 0.12662 C 0.5085 0.12708 0.50989 0.12731 0.51093 0.12824 L 0.51441 0.13125 C 0.5151 0.13287 0.51579 0.13472 0.51666 0.13588 C 0.5177 0.13726 0.51909 0.13796 0.52013 0.13912 C 0.52152 0.1405 0.52257 0.14213 0.52361 0.14375 C 0.52413 0.14513 0.52378 0.14768 0.52482 0.14838 C 0.52586 0.14907 0.52725 0.14745 0.52829 0.14675 C 0.52986 0.14583 0.53142 0.1449 0.53298 0.14375 C 0.5342 0.14282 0.53541 0.14189 0.53645 0.1405 C 0.54149 0.13495 0.53836 0.13634 0.54461 0.13125 C 0.54687 0.12963 0.5493 0.12824 0.55156 0.12662 C 0.56007 0.1206 0.55434 0.12314 0.56198 0.12037 C 0.56354 0.11944 0.5651 0.11828 0.56666 0.11736 C 0.56788 0.11666 0.56909 0.1162 0.57013 0.11574 C 0.57517 0.11388 0.57534 0.11435 0.58073 0.11273 C 0.58229 0.11226 0.58368 0.1118 0.58524 0.11111 C 0.59531 0.1118 0.60555 0.1118 0.61562 0.11273 C 0.6177 0.11296 0.621 0.1155 0.62257 0.11736 C 0.63368 0.13032 0.62465 0.12013 0.63073 0.12986 C 0.63177 0.13148 0.63316 0.13263 0.6342 0.13449 C 0.63628 0.13773 0.63888 0.14421 0.63888 0.14838 L 0.63888 0.15 " pathEditMode="relative" ptsTypes="AAAAAAAAAAAAAAAAAAAAAAAAAAAAAAAAAAAAAAAAAAAAAAAAAAAAAAAAAAAAAAAAAAA">
                                      <p:cBhvr>
                                        <p:cTn id="1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583 0.22268 L 0.19583 0.22268 C 0.19722 0.21875 0.19826 0.21388 0.20034 0.21041 C 0.20225 0.20763 0.20468 0.20532 0.20729 0.20416 C 0.22395 0.19675 0.20677 0.20416 0.21892 0.19953 C 0.22239 0.19814 0.22326 0.19722 0.22708 0.19652 C 0.23333 0.19513 0.24583 0.19328 0.24583 0.19328 C 0.25937 0.19375 0.27291 0.19351 0.28645 0.1949 C 0.28888 0.19513 0.29132 0.19629 0.2934 0.19791 L 0.30034 0.20416 L 0.30277 0.21342 L 0.30382 0.21805 C 0.30503 0.21666 0.30625 0.21527 0.30729 0.21342 C 0.31059 0.20833 0.30902 0.2074 0.31441 0.20254 C 0.31753 0.19976 0.31875 0.19838 0.32257 0.19652 C 0.32482 0.19513 0.32743 0.19513 0.32951 0.19328 C 0.33055 0.19236 0.33159 0.19097 0.33298 0.19027 C 0.33645 0.18819 0.346 0.1875 0.34809 0.18726 C 0.35937 0.18773 0.37066 0.1875 0.38177 0.18865 C 0.3842 0.18888 0.38645 0.19074 0.38871 0.19189 L 0.39218 0.19328 C 0.396 0.19675 0.40121 0.20046 0.40382 0.20578 L 0.4085 0.21504 C 0.40885 0.2162 0.40989 0.22268 0.41198 0.22268 C 0.41475 0.22268 0.41579 0.21782 0.41788 0.21666 C 0.41996 0.21504 0.42274 0.21527 0.42482 0.21342 C 0.42708 0.21134 0.42916 0.20856 0.43177 0.2074 L 0.44583 0.20115 L 0.45277 0.19791 C 0.45382 0.19745 0.45503 0.19675 0.45625 0.19652 L 0.46545 0.19328 C 0.47326 0.19375 0.48107 0.19398 0.48871 0.1949 C 0.49305 0.19537 0.49739 0.19861 0.50034 0.20254 C 0.50121 0.2037 0.50191 0.20486 0.50277 0.20578 C 0.50382 0.20694 0.50503 0.20787 0.50625 0.20879 C 0.5085 0.21319 0.51215 0.22129 0.51545 0.22268 L 0.51909 0.2243 C 0.52187 0.22245 0.52465 0.22083 0.52708 0.21805 C 0.53298 0.21157 0.52795 0.21458 0.5342 0.21203 C 0.5427 0.20439 0.53194 0.21365 0.54218 0.20578 C 0.5434 0.20486 0.54444 0.20347 0.54583 0.20254 C 0.54791 0.20138 0.55052 0.20092 0.55277 0.19953 C 0.55711 0.19652 0.55729 0.19606 0.56198 0.1949 C 0.56701 0.19375 0.57847 0.19236 0.58298 0.19189 C 0.58993 0.19236 0.59704 0.19213 0.60382 0.19328 C 0.60625 0.19375 0.6085 0.19537 0.61093 0.19652 C 0.61198 0.19699 0.61336 0.19699 0.61441 0.19791 C 0.61927 0.20231 0.62135 0.20347 0.62482 0.20879 C 0.62569 0.21018 0.62638 0.21203 0.62708 0.21342 L 0.62951 0.22268 L 0.63073 0.22754 " pathEditMode="relative" ptsTypes="AAAAAAAAAAAAAAAAAAAAAAAAAAAAAAAAAAAAAAAAAAAAAAAAAAA">
                                      <p:cBhvr>
                                        <p:cTn id="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357 0.29861 L 0.19357 0.29861 C 0.19531 0.29537 0.1993 0.28657 0.20277 0.28333 C 0.20416 0.28194 0.20607 0.28148 0.20746 0.28009 C 0.20885 0.27893 0.20954 0.27662 0.21093 0.27546 C 0.21788 0.26967 0.21857 0.2699 0.22482 0.26782 C 0.22638 0.26666 0.22795 0.2655 0.22951 0.26458 C 0.23107 0.26388 0.23263 0.26365 0.2342 0.26319 C 0.23541 0.26273 0.23645 0.26203 0.23767 0.26157 C 0.24218 0.25995 0.24704 0.25925 0.25156 0.25856 C 0.26007 0.25902 0.26875 0.2581 0.27725 0.25995 C 0.28003 0.26064 0.28194 0.26412 0.2842 0.2662 C 0.30121 0.28125 0.27673 0.25925 0.28993 0.27245 C 0.29218 0.27453 0.29704 0.2787 0.29704 0.2787 C 0.29774 0.28009 0.29843 0.28171 0.2993 0.28333 C 0.3 0.28449 0.30121 0.28495 0.30156 0.28634 C 0.30277 0.28935 0.30312 0.29259 0.30399 0.2956 L 0.30503 0.30023 C 0.30816 0.29421 0.31093 0.2875 0.31562 0.28333 C 0.31788 0.28125 0.31979 0.278 0.32257 0.27708 C 0.32413 0.27662 0.32569 0.27615 0.32725 0.27546 C 0.32951 0.27453 0.33177 0.27314 0.3342 0.27245 C 0.33611 0.27199 0.33802 0.27129 0.33993 0.27083 C 0.34305 0.27013 0.34618 0.2699 0.3493 0.26921 L 0.35746 0.26782 C 0.36875 0.26828 0.37986 0.26851 0.39114 0.26921 C 0.3927 0.26944 0.39427 0.2699 0.39583 0.27083 C 0.39704 0.27152 0.39809 0.27291 0.3993 0.27384 C 0.40086 0.27708 0.40191 0.28055 0.40399 0.28333 C 0.40677 0.2868 0.40954 0.29027 0.41093 0.2956 L 0.41215 0.30023 C 0.42013 0.28958 0.41632 0.29351 0.42257 0.28796 C 0.42482 0.28333 0.425 0.2824 0.42829 0.2787 C 0.42951 0.27731 0.43073 0.27662 0.43194 0.27546 C 0.43715 0.26967 0.43333 0.27199 0.43888 0.26782 C 0.44027 0.26666 0.44184 0.2655 0.4434 0.26458 C 0.44461 0.26412 0.44583 0.26388 0.44704 0.26319 C 0.44826 0.26226 0.44913 0.26088 0.45052 0.25995 C 0.45277 0.25879 0.45503 0.25763 0.45746 0.25694 L 0.46666 0.25393 C 0.47413 0.25439 0.48142 0.25463 0.48888 0.25532 C 0.49461 0.25601 0.49236 0.25694 0.49704 0.25995 C 0.50225 0.26342 0.49895 0.25902 0.50399 0.26458 C 0.50972 0.27106 0.50486 0.26805 0.51093 0.27083 C 0.5125 0.27384 0.51475 0.27662 0.51562 0.28009 C 0.51597 0.28171 0.51614 0.28333 0.51666 0.28472 C 0.51736 0.28634 0.51857 0.28773 0.51909 0.28935 C 0.52013 0.29236 0.52066 0.2956 0.52135 0.29861 L 0.52257 0.30347 C 0.52378 0.30277 0.52517 0.30277 0.52604 0.30185 C 0.52708 0.30069 0.52743 0.29861 0.52829 0.29722 C 0.52899 0.29606 0.52986 0.2949 0.53073 0.29398 C 0.53368 0.29074 0.53732 0.28842 0.53993 0.28472 C 0.54114 0.28333 0.54218 0.28148 0.5434 0.28009 C 0.546 0.27731 0.54878 0.27592 0.55156 0.27384 C 0.55763 0.26597 0.55364 0.27037 0.56441 0.26319 C 0.56597 0.26203 0.5677 0.26134 0.56909 0.25995 C 0.57031 0.25902 0.57135 0.25763 0.57257 0.25694 C 0.57395 0.25601 0.57569 0.25601 0.57725 0.25532 C 0.57847 0.25486 0.57951 0.25439 0.58073 0.25393 C 0.58923 0.24884 0.58107 0.25162 0.59236 0.2493 C 0.60121 0.24976 0.61024 0.24907 0.61909 0.25069 C 0.61996 0.25092 0.625 0.25648 0.62604 0.25856 C 0.62777 0.26134 0.63073 0.26782 0.63073 0.26782 C 0.63142 0.27083 0.63246 0.27384 0.63298 0.27708 C 0.63333 0.27916 0.63368 0.28125 0.6342 0.28333 C 0.63698 0.29583 0.63645 0.28842 0.63645 0.29861 " pathEditMode="relative" ptsTypes="AAAAAAAAAAAAAAAAAAAAAAAAAAAAAAAAAAAAAAAAAAAAAAAAAAAAAAAAAAAAAAAAAAA">
                                      <p:cBhvr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236 0.3699 L 0.19236 0.3699 C 0.19427 0.36574 0.19583 0.36134 0.19809 0.35763 C 0.20052 0.35347 0.20416 0.35092 0.20625 0.34675 C 0.20694 0.34513 0.20763 0.34351 0.2085 0.34213 C 0.21093 0.33819 0.21354 0.33564 0.21666 0.33263 C 0.21892 0.33055 0.221 0.32731 0.22361 0.32638 L 0.22829 0.325 C 0.24062 0.31388 0.23159 0.32083 0.26441 0.32338 C 0.26788 0.32361 0.27048 0.325 0.27361 0.32638 C 0.28819 0.33935 0.27586 0.32685 0.28298 0.33726 C 0.28524 0.34074 0.28819 0.34305 0.28993 0.34675 C 0.29531 0.35763 0.29236 0.35393 0.29809 0.35902 C 0.29843 0.36064 0.29861 0.36226 0.2993 0.36365 C 0.30399 0.3743 0.29948 0.35833 0.30277 0.37152 C 0.31493 0.35532 0.29843 0.37662 0.30972 0.36365 C 0.31145 0.3618 0.31267 0.35949 0.31441 0.35763 C 0.31823 0.353 0.32031 0.35185 0.32482 0.34814 C 0.32604 0.34722 0.32708 0.34606 0.32829 0.34513 C 0.33142 0.34282 0.33472 0.34143 0.33767 0.33888 C 0.33888 0.33796 0.33993 0.33657 0.34114 0.33588 C 0.34288 0.33472 0.34774 0.3331 0.3493 0.33263 C 0.35625 0.33333 0.36319 0.33333 0.37013 0.33425 C 0.37152 0.33449 0.37691 0.33657 0.37829 0.33726 C 0.37986 0.33819 0.38142 0.33958 0.38298 0.3405 C 0.38524 0.34189 0.38871 0.34282 0.39114 0.34351 L 0.40503 0.35601 L 0.4085 0.35902 L 0.41215 0.36226 C 0.41284 0.36365 0.41302 0.3662 0.41441 0.36689 C 0.41701 0.36805 0.42378 0.36157 0.42482 0.36064 C 0.43333 0.35347 0.42187 0.3618 0.43767 0.35138 L 0.44236 0.34814 C 0.44392 0.34722 0.44531 0.34583 0.44687 0.34513 C 0.45347 0.34213 0.4493 0.34398 0.45972 0.3405 L 0.46441 0.33888 L 0.46909 0.33726 C 0.47517 0.33796 0.48142 0.33819 0.48767 0.33888 C 0.48923 0.33912 0.49079 0.33958 0.49236 0.3405 C 0.49409 0.34166 0.49531 0.34351 0.49687 0.34513 C 0.49809 0.34629 0.49913 0.34745 0.50052 0.34814 C 0.50156 0.34907 0.50277 0.3493 0.50399 0.34976 C 0.50503 0.35092 0.50607 0.35208 0.50746 0.35277 C 0.50972 0.35416 0.51232 0.35416 0.51441 0.35601 C 0.51892 0.35995 0.51649 0.35856 0.52135 0.36064 C 0.52222 0.36157 0.52326 0.3625 0.52378 0.36365 C 0.52482 0.36666 0.52604 0.37314 0.52604 0.37314 C 0.5276 0.37199 0.52916 0.37106 0.53073 0.3699 C 0.53645 0.36574 0.53906 0.3625 0.54583 0.35902 C 0.54895 0.35763 0.55208 0.35625 0.55503 0.35439 C 0.55642 0.3537 0.55729 0.35208 0.55868 0.35138 C 0.56041 0.35046 0.5625 0.35046 0.56441 0.34976 C 0.56562 0.3493 0.56666 0.34861 0.56788 0.34814 C 0.56944 0.34768 0.571 0.34722 0.57257 0.34675 C 0.58142 0.34722 0.59045 0.34722 0.5993 0.34814 C 0.60156 0.34838 0.60468 0.35115 0.60625 0.35277 C 0.60746 0.35439 0.6085 0.35625 0.60972 0.35763 C 0.61076 0.35879 0.61215 0.35949 0.61319 0.36064 C 0.61527 0.36296 0.61684 0.36643 0.61909 0.36851 C 0.62135 0.37037 0.62343 0.37338 0.62604 0.37453 C 0.63055 0.37662 0.62864 0.375 0.63194 0.37939 " pathEditMode="relative" ptsTypes="AAAAAAAAAAAAAAAAAAAAAAAAAAAAAAAAAAAAAAAAAAAAAAAAAAAAAAAAAAAAA">
                                      <p:cBhvr>
                                        <p:cTn id="2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01 0.44745 L 0.1901 0.44745 C 0.1927 0.44236 0.19427 0.43541 0.19809 0.43194 L 0.20868 0.42268 C 0.20972 0.42152 0.21076 0.42013 0.21215 0.41967 C 0.21319 0.41898 0.21458 0.41875 0.21562 0.41805 C 0.21684 0.41713 0.21788 0.41574 0.21909 0.41481 C 0.22048 0.41412 0.22222 0.41388 0.22378 0.41342 C 0.23541 0.40879 0.22604 0.41111 0.23888 0.40879 C 0.25208 0.40925 0.26527 0.40902 0.27847 0.41018 C 0.2809 0.41041 0.28541 0.41342 0.28541 0.41342 C 0.28732 0.41597 0.28958 0.41805 0.29114 0.42106 C 0.29444 0.42754 0.29253 0.42453 0.29704 0.43032 C 0.3 0.44213 0.296 0.42777 0.30052 0.43981 C 0.30104 0.4412 0.30121 0.44282 0.30156 0.44444 C 0.30243 0.44328 0.30312 0.44213 0.30399 0.4412 C 0.30503 0.44004 0.30642 0.43958 0.30746 0.43819 C 0.3085 0.4368 0.30885 0.43472 0.30972 0.43356 C 0.31076 0.43217 0.31215 0.43148 0.31319 0.43032 C 0.31406 0.42939 0.31475 0.42824 0.31562 0.42731 C 0.3184 0.42476 0.32066 0.42407 0.32378 0.42268 C 0.32482 0.42152 0.32586 0.42037 0.32725 0.41967 C 0.32951 0.41828 0.33211 0.41828 0.3342 0.41643 C 0.33975 0.41157 0.33559 0.41458 0.34236 0.4118 C 0.34461 0.41088 0.34704 0.40972 0.3493 0.40879 C 0.35052 0.4081 0.35156 0.40763 0.35277 0.40717 C 0.35937 0.40486 0.3559 0.40601 0.36319 0.40416 C 0.38281 0.40509 0.38611 0.40347 0.40156 0.40879 C 0.40312 0.40925 0.40468 0.40972 0.40625 0.41018 C 0.40868 0.41111 0.41319 0.41342 0.41319 0.41342 C 0.41458 0.41435 0.41823 0.41736 0.41909 0.41967 C 0.42013 0.42245 0.42066 0.42569 0.42135 0.42893 C 0.42378 0.43796 0.42222 0.43194 0.42482 0.44745 C 0.42638 0.44583 0.42795 0.44421 0.42951 0.44282 C 0.43246 0.4405 0.43645 0.43981 0.43888 0.43657 C 0.43958 0.43564 0.44027 0.43425 0.44114 0.43356 C 0.44218 0.43263 0.44357 0.43287 0.44461 0.43194 C 0.44704 0.43009 0.44895 0.42685 0.45156 0.42569 L 0.46215 0.42106 L 0.46562 0.41967 C 0.46684 0.41851 0.46788 0.41713 0.46909 0.41643 C 0.47187 0.41481 0.48003 0.41365 0.48194 0.41342 C 0.49236 0.41388 0.50277 0.41388 0.51319 0.41481 C 0.51441 0.41504 0.51562 0.41574 0.51684 0.41643 C 0.51805 0.41736 0.51909 0.41851 0.52031 0.41967 C 0.52621 0.43148 0.52395 0.42523 0.52725 0.43819 L 0.52829 0.44282 L 0.52951 0.44745 C 0.53524 0.43588 0.52795 0.45 0.53541 0.43819 C 0.53888 0.4324 0.53628 0.43379 0.54114 0.42893 C 0.5434 0.42662 0.54583 0.42476 0.54809 0.42268 C 0.5493 0.42152 0.55034 0.42037 0.55156 0.41967 C 0.55312 0.41851 0.55486 0.41759 0.55625 0.41643 C 0.55746 0.4155 0.5585 0.41412 0.55972 0.41342 C 0.56093 0.41273 0.56215 0.4125 0.56319 0.4118 C 0.56493 0.41088 0.56632 0.40949 0.56788 0.40879 C 0.571 0.4074 0.57725 0.40555 0.57725 0.40555 C 0.58645 0.40601 0.596 0.40509 0.6052 0.40717 C 0.60781 0.40787 0.60972 0.41134 0.61215 0.41342 C 0.62291 0.42291 0.60954 0.41064 0.61788 0.41967 C 0.61892 0.42083 0.62031 0.42152 0.62135 0.42268 C 0.62222 0.4243 0.62291 0.42592 0.62378 0.42731 C 0.62448 0.42847 0.62552 0.42916 0.62604 0.43032 C 0.62673 0.43171 0.62656 0.43356 0.62725 0.43495 C 0.63107 0.44444 0.63159 0.44143 0.63298 0.44907 C 0.63316 0.44953 0.63298 0.45 0.63298 0.45069 " pathEditMode="relative" ptsTypes="AAAAAAAAAAAAAAAAAAAAAAAAAAAAAAAAAAAAAAAAAAAAAAAAAAAAAAAAAAAAAAAAAA">
                                      <p:cBhvr>
                                        <p:cTn id="2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583 0.53287 L 0.19583 0.53287 C 0.19687 0.5287 0.19757 0.5243 0.1993 0.52037 C 0.20364 0.51088 0.20434 0.51435 0.20972 0.50949 C 0.21059 0.50879 0.21111 0.5074 0.21198 0.50648 C 0.21597 0.50231 0.21701 0.50277 0.22257 0.50023 L 0.22604 0.49884 C 0.23333 0.4993 0.24062 0.50023 0.24809 0.50023 C 0.25086 0.50023 0.25347 0.49884 0.25625 0.49884 C 0.26475 0.49884 0.27326 0.49976 0.28177 0.50023 L 0.28871 0.50347 L 0.29218 0.50486 C 0.29392 0.50625 0.29704 0.50856 0.29809 0.51111 C 0.29878 0.5125 0.29861 0.51435 0.2993 0.51574 C 0.29982 0.51713 0.30086 0.51782 0.30156 0.51898 C 0.30243 0.52037 0.30312 0.52199 0.30382 0.52361 C 0.30416 0.52453 0.3059 0.5331 0.30729 0.53287 C 0.31007 0.5324 0.31198 0.5287 0.31441 0.52662 L 0.32135 0.52037 C 0.32257 0.51944 0.32343 0.51782 0.32482 0.51736 C 0.32604 0.51689 0.32725 0.51666 0.32829 0.51574 C 0.33073 0.51388 0.33263 0.51064 0.33524 0.50949 C 0.33767 0.50856 0.33993 0.50717 0.34218 0.50648 C 0.34375 0.50601 0.34531 0.50555 0.34687 0.50486 C 0.3493 0.50393 0.35138 0.50231 0.35382 0.50185 L 0.36788 0.49884 C 0.38715 0.49976 0.39062 0.49768 0.40382 0.50185 C 0.40694 0.50277 0.41024 0.50347 0.41319 0.50486 C 0.41441 0.50555 0.41562 0.50578 0.41666 0.50648 C 0.41788 0.5074 0.41909 0.50856 0.42013 0.50949 C 0.42048 0.51111 0.42083 0.51273 0.42135 0.51412 C 0.42187 0.51597 0.42309 0.51713 0.42361 0.51898 C 0.42465 0.52175 0.42517 0.525 0.42604 0.52824 L 0.42708 0.53287 L 0.42829 0.5375 C 0.43229 0.53217 0.4342 0.52893 0.43871 0.525 C 0.44236 0.52222 0.45347 0.51643 0.45503 0.51574 C 0.4585 0.51412 0.46198 0.51203 0.46545 0.51111 C 0.47395 0.50879 0.46944 0.50995 0.47951 0.5081 C 0.48767 0.50856 0.49583 0.50833 0.50382 0.50949 C 0.50555 0.50995 0.51059 0.51435 0.51198 0.51574 C 0.51354 0.51736 0.5151 0.51898 0.51666 0.52037 C 0.51788 0.52152 0.51909 0.52245 0.52013 0.52361 C 0.5217 0.525 0.52326 0.52662 0.52482 0.52824 C 0.53003 0.5331 0.52673 0.52916 0.53073 0.53449 C 0.53107 0.53634 0.53246 0.54282 0.5342 0.54375 C 0.53524 0.54421 0.53645 0.54259 0.53767 0.54213 C 0.53923 0.54004 0.54062 0.53796 0.54218 0.53588 C 0.5434 0.53449 0.54861 0.52963 0.55034 0.52824 C 0.55191 0.52708 0.55347 0.52615 0.55503 0.525 C 0.55781 0.52291 0.56076 0.51967 0.56319 0.51736 C 0.56441 0.5162 0.56545 0.51504 0.56666 0.51412 C 0.5677 0.51342 0.56892 0.51319 0.57013 0.51273 C 0.57326 0.51157 0.57638 0.51088 0.57951 0.50949 L 0.58645 0.50648 C 0.59531 0.50694 0.60434 0.50717 0.61319 0.5081 C 0.61632 0.50833 0.61927 0.5118 0.62135 0.51412 C 0.62257 0.51574 0.62378 0.51713 0.62482 0.51898 C 0.62569 0.52037 0.62621 0.52199 0.62708 0.52361 C 0.62812 0.52523 0.62968 0.52638 0.63073 0.52824 C 0.63073 0.52824 0.63645 0.53981 0.63767 0.54213 C 0.63836 0.54375 0.63888 0.54537 0.63993 0.54675 L 0.64236 0.55 " pathEditMode="relative" ptsTypes="AAAAAAAAAAAAAAAAAAAAAAAAAAAAAAAAAAAAAAAAAAAAAAAAAAAAAAAAAAAAAAA">
                                      <p:cBhvr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583 0.61967 L 0.19583 0.61967 C 0.20312 0.59328 0.19566 0.61435 0.20156 0.60416 C 0.20781 0.59305 0.20312 0.59606 0.20972 0.59328 C 0.21041 0.59166 0.21111 0.59004 0.21198 0.58865 C 0.21388 0.58564 0.21632 0.58263 0.21892 0.58078 C 0.22013 0.58009 0.22135 0.58009 0.22257 0.57939 C 0.22378 0.57847 0.22465 0.57708 0.22604 0.57615 C 0.22708 0.57546 0.22829 0.57546 0.22951 0.57453 C 0.23073 0.57384 0.23159 0.57222 0.23298 0.57152 C 0.23437 0.5706 0.23611 0.5706 0.23767 0.5699 C 0.23871 0.56944 0.23993 0.56898 0.24114 0.56851 C 0.25034 0.56898 0.25972 0.56875 0.26909 0.5699 C 0.27152 0.57037 0.27604 0.57314 0.27604 0.57314 C 0.27708 0.57453 0.27847 0.57615 0.27951 0.57777 C 0.28038 0.57916 0.2809 0.58101 0.28177 0.5824 C 0.28281 0.58379 0.2842 0.58449 0.28524 0.58541 C 0.2868 0.58865 0.28906 0.5912 0.28993 0.59467 C 0.29149 0.60115 0.29045 0.59814 0.2934 0.60416 C 0.29618 0.61481 0.2934 0.61435 0.2993 0.6118 L 0.30503 0.60416 C 0.30625 0.60254 0.30711 0.60046 0.3085 0.59953 L 0.31319 0.59629 C 0.3184 0.58588 0.31232 0.59606 0.31909 0.59004 C 0.325 0.58472 0.32013 0.58333 0.32951 0.57939 L 0.33645 0.57615 C 0.33767 0.57569 0.33888 0.57546 0.33993 0.57453 C 0.35017 0.5655 0.33385 0.57939 0.35052 0.56851 C 0.35191 0.56736 0.35347 0.5662 0.35503 0.56527 C 0.35816 0.56365 0.36093 0.56319 0.36441 0.56226 C 0.37291 0.56273 0.38142 0.56296 0.38993 0.56388 C 0.3934 0.56412 0.39843 0.5699 0.40052 0.57152 L 0.40399 0.57453 L 0.41093 0.58865 C 0.41163 0.59004 0.41284 0.59143 0.41319 0.59328 L 0.41562 0.60254 L 0.41788 0.6118 L 0.41909 0.61643 C 0.43316 0.59791 0.41354 0.6243 0.42482 0.60717 C 0.42673 0.60439 0.42882 0.60208 0.43073 0.59953 C 0.43645 0.59166 0.43628 0.5912 0.44461 0.58402 C 0.44704 0.58194 0.44895 0.5787 0.45156 0.57777 C 0.45312 0.57731 0.45468 0.57685 0.45625 0.57615 C 0.46093 0.5743 0.46336 0.57268 0.46788 0.57152 C 0.47066 0.57083 0.47343 0.5706 0.47604 0.5699 C 0.48732 0.5706 0.49861 0.5706 0.50972 0.57152 C 0.51093 0.57175 0.51215 0.57222 0.51336 0.57314 C 0.51579 0.575 0.52031 0.57939 0.52031 0.57939 C 0.52552 0.58981 0.52291 0.58588 0.52725 0.59166 L 0.52951 0.60092 L 0.53073 0.60555 C 0.53194 0.60416 0.53333 0.60277 0.5342 0.60092 C 0.53559 0.59838 0.53854 0.58773 0.54114 0.58402 C 0.54392 0.57986 0.55156 0.56898 0.55625 0.56689 C 0.55746 0.56643 0.55868 0.56597 0.55989 0.56527 C 0.56111 0.56458 0.56198 0.56296 0.56336 0.56226 C 0.56475 0.56134 0.56649 0.56134 0.56788 0.56064 C 0.57465 0.5581 0.5717 0.5574 0.58316 0.55601 L 0.59583 0.55463 C 0.60277 0.55509 0.60989 0.55509 0.61684 0.55601 C 0.61805 0.55625 0.61927 0.55671 0.62031 0.55763 C 0.62274 0.55949 0.62725 0.56388 0.62725 0.56388 C 0.62882 0.56689 0.63107 0.56967 0.63194 0.57314 L 0.6342 0.5824 C 0.63472 0.58611 0.63489 0.58958 0.63541 0.59328 C 0.63559 0.5949 0.63628 0.59629 0.63663 0.59791 C 0.63698 0.6 0.63732 0.60208 0.63767 0.60416 C 0.63836 0.60717 0.63923 0.61018 0.6401 0.61342 L 0.64132 0.61805 " pathEditMode="relative" ptsTypes="AAAAAAAAAAAAAAAAAAAAAAAAAAAAAAAAAAAAAAAAAAAAAAAAAAAAAAAAAAAAAAAAAAAAA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63 0.6956 L 0.18663 0.6956 C 0.18732 0.69074 0.18802 0.68611 0.18888 0.68148 C 0.18923 0.67986 0.18941 0.67824 0.1901 0.67685 C 0.19132 0.67361 0.19305 0.6706 0.19461 0.66759 C 0.20017 0.65671 0.19323 0.67013 0.20052 0.65671 C 0.20138 0.65532 0.20191 0.65347 0.20277 0.65208 C 0.20382 0.65046 0.2052 0.64907 0.20625 0.64745 C 0.20729 0.64606 0.20763 0.64398 0.20868 0.64282 C 0.20954 0.64143 0.21111 0.64097 0.21215 0.63958 C 0.21336 0.63819 0.21423 0.63634 0.21562 0.63495 C 0.21788 0.63263 0.22031 0.63078 0.22257 0.62893 L 0.22604 0.62569 L 0.22951 0.62268 C 0.23073 0.62152 0.23177 0.62013 0.23298 0.61944 C 0.2342 0.61898 0.23541 0.61875 0.23645 0.61805 C 0.23784 0.61713 0.23871 0.6155 0.2401 0.61481 C 0.24218 0.61342 0.24461 0.61273 0.24704 0.6118 L 0.25052 0.61018 L 0.25399 0.60856 C 0.25451 0.60879 0.26823 0.60856 0.27257 0.6118 C 0.275 0.61365 0.27951 0.61805 0.27951 0.61805 C 0.28385 0.63495 0.27708 0.60925 0.28298 0.62731 C 0.28402 0.63032 0.28454 0.63356 0.28541 0.63657 L 0.28767 0.64583 C 0.28802 0.64745 0.28802 0.6493 0.28888 0.65046 L 0.29114 0.6537 C 0.29409 0.66527 0.2901 0.65092 0.29461 0.66296 C 0.29531 0.66435 0.29531 0.6662 0.29583 0.66759 C 0.29722 0.67083 0.29895 0.67384 0.30052 0.67685 C 0.30121 0.67847 0.30243 0.67986 0.30277 0.68148 C 0.30451 0.68819 0.30364 0.68449 0.3052 0.69236 C 0.30746 0.66365 0.30468 0.69259 0.30868 0.66597 C 0.31024 0.65509 0.3092 0.66088 0.31215 0.64907 C 0.3125 0.64745 0.31267 0.64583 0.31336 0.64421 C 0.31406 0.64236 0.31493 0.64027 0.31562 0.63819 C 0.31805 0.63055 0.31527 0.63588 0.31909 0.62731 C 0.32048 0.62407 0.32222 0.62106 0.32378 0.61805 L 0.32604 0.61342 C 0.32691 0.6118 0.32743 0.60995 0.32847 0.60856 C 0.32916 0.60763 0.33003 0.60671 0.33073 0.60555 C 0.33194 0.60347 0.33298 0.60138 0.3342 0.5993 C 0.33611 0.59652 0.33819 0.59444 0.3401 0.59166 C 0.34097 0.59027 0.34132 0.58819 0.34236 0.58703 C 0.3434 0.58564 0.34479 0.58518 0.34583 0.58379 C 0.34982 0.57916 0.35329 0.57222 0.35868 0.5699 C 0.36736 0.56597 0.35659 0.57129 0.36562 0.56527 C 0.36753 0.56412 0.37204 0.56273 0.37378 0.56226 C 0.38541 0.55763 0.36736 0.56388 0.38194 0.55902 C 0.38802 0.55949 0.39427 0.55972 0.40052 0.56064 C 0.40173 0.56088 0.40295 0.56134 0.40399 0.56226 C 0.40659 0.56388 0.40902 0.56689 0.41093 0.5699 C 0.4118 0.57129 0.41232 0.57314 0.41319 0.57453 C 0.41388 0.57569 0.41475 0.57662 0.41562 0.57754 L 0.41909 0.59166 C 0.41944 0.59305 0.41996 0.59467 0.42031 0.59629 L 0.42135 0.60254 C 0.42187 0.62731 0.42135 0.65208 0.42257 0.67685 C 0.42274 0.6787 0.42413 0.67384 0.42482 0.67222 C 0.42569 0.67013 0.42638 0.66805 0.42725 0.66597 C 0.42864 0.66273 0.43055 0.65995 0.43194 0.65671 C 0.43263 0.65463 0.43333 0.65254 0.4342 0.65046 C 0.43767 0.64259 0.43802 0.64606 0.44114 0.63356 C 0.44323 0.62523 0.44166 0.63009 0.44704 0.61944 C 0.44774 0.61805 0.44826 0.6162 0.4493 0.61481 C 0.45017 0.61388 0.45104 0.61296 0.45156 0.6118 C 0.45555 0.60509 0.45329 0.60463 0.46093 0.59791 C 0.46215 0.59675 0.46336 0.59583 0.46441 0.59467 C 0.4684 0.59027 0.46909 0.58657 0.47482 0.58379 C 0.47604 0.58333 0.47725 0.5831 0.47847 0.5824 C 0.48732 0.57638 0.47656 0.58148 0.48541 0.57754 C 0.4993 0.5787 0.50208 0.57407 0.50972 0.5824 C 0.51059 0.58333 0.51145 0.58425 0.51215 0.58541 C 0.51302 0.5868 0.51371 0.58842 0.51441 0.59004 C 0.51527 0.59305 0.51562 0.59652 0.51684 0.5993 C 0.51875 0.60486 0.51909 0.60486 0.52031 0.61018 C 0.52222 0.61944 0.52291 0.6287 0.52378 0.63819 C 0.52586 0.71782 0.52413 0.67847 0.52604 0.62268 C 0.52656 0.60972 0.5276 0.59675 0.52829 0.58379 C 0.52882 0.57824 0.52934 0.57245 0.52951 0.56689 L 0.53073 0.53588 C 0.53038 0.50833 0.52951 0.48101 0.52951 0.4537 C 0.52951 0.43148 0.53003 0.40925 0.53073 0.38703 C 0.5309 0.3824 0.53194 0.37476 0.53298 0.3699 C 0.53368 0.36666 0.5342 0.36342 0.53541 0.36064 C 0.53819 0.35324 0.5375 0.35439 0.54114 0.34675 C 0.54184 0.34513 0.54288 0.34351 0.54357 0.34189 C 0.54444 0.34004 0.54479 0.33773 0.54583 0.33588 C 0.54757 0.33287 0.54948 0.33032 0.55156 0.328 C 0.55156 0.328 0.56319 0.31643 0.56562 0.31412 C 0.56666 0.31296 0.57204 0.3074 0.57378 0.30625 C 0.57482 0.30555 0.57604 0.30555 0.57725 0.30486 C 0.57847 0.30393 0.57951 0.30254 0.58073 0.30162 C 0.58437 0.29953 0.58854 0.29838 0.59236 0.29699 C 0.60052 0.29814 0.60868 0.29838 0.61666 0.30023 C 0.61805 0.30046 0.61909 0.30231 0.62031 0.30324 C 0.6217 0.30439 0.62326 0.30532 0.62482 0.30625 C 0.62604 0.30902 0.62725 0.31157 0.62829 0.31412 C 0.62916 0.31574 0.6302 0.31713 0.63073 0.31875 C 0.63125 0.3206 0.63159 0.32291 0.63194 0.325 C 0.63263 0.33009 0.63333 0.33518 0.6342 0.3405 L 0.63541 0.34814 C 0.63576 0.35439 0.63593 0.36064 0.63645 0.36689 C 0.63906 0.39768 0.64149 0.34722 0.63645 0.42731 C 0.63645 0.42916 0.63489 0.43032 0.6342 0.43194 C 0.63385 0.43356 0.63368 0.43518 0.63298 0.43657 C 0.62968 0.44259 0.62725 0.44351 0.62257 0.44745 C 0.62135 0.44838 0.62048 0.45 0.61909 0.45046 C 0.61684 0.45162 0.61441 0.45138 0.61215 0.45208 C 0.61059 0.45254 0.60902 0.453 0.60746 0.4537 C 0.59861 0.45254 0.58958 0.45277 0.58073 0.45046 C 0.57274 0.44861 0.56423 0.44097 0.55868 0.43356 C 0.5552 0.42893 0.55121 0.42476 0.54809 0.41944 L 0.53888 0.40393 C 0.53732 0.40138 0.53524 0.3993 0.5342 0.39629 C 0.53298 0.39305 0.53177 0.39004 0.53073 0.38703 C 0.52899 0.38194 0.5276 0.37662 0.52604 0.37152 L 0.52378 0.36365 C 0.52083 0.34444 0.51961 0.34259 0.52257 0.31875 C 0.52291 0.31574 0.52482 0.31342 0.52604 0.31111 C 0.52864 0.30625 0.53107 0.30115 0.5342 0.29699 C 0.53576 0.2949 0.53715 0.29282 0.53888 0.29074 C 0.54132 0.28796 0.54826 0.28194 0.55052 0.28009 C 0.55243 0.27847 0.55451 0.27708 0.55625 0.27523 C 0.55833 0.27338 0.55989 0.27083 0.56215 0.26921 C 0.56423 0.26759 0.56684 0.26713 0.56909 0.26597 C 0.58454 0.25833 0.57569 0.26111 0.58645 0.25833 C 0.58854 0.25717 0.59027 0.25578 0.59236 0.25509 C 0.6059 0.25138 0.62309 0.25555 0.63541 0.25671 C 0.64513 0.2655 0.64114 0.25949 0.64704 0.27523 L 0.6493 0.28148 C 0.65138 0.29444 0.65173 0.29421 0.65277 0.30625 C 0.65364 0.31574 0.6552 0.33425 0.6552 0.33425 C 0.65434 0.3581 0.65503 0.38194 0.65277 0.40555 C 0.65191 0.41435 0.64826 0.42222 0.64583 0.43032 C 0.64218 0.44213 0.63732 0.45787 0.63194 0.46921 C 0.62968 0.47338 0.62725 0.47754 0.62482 0.48148 C 0.62274 0.48518 0.62013 0.48865 0.61788 0.49236 C 0.61666 0.49444 0.61597 0.49699 0.61441 0.49861 C 0.6092 0.50416 0.60399 0.50972 0.59809 0.51412 C 0.59079 0.51967 0.58437 0.52523 0.57604 0.528 C 0.57187 0.52939 0.56753 0.52893 0.56319 0.52963 C 0.56024 0.53009 0.55711 0.53055 0.55399 0.53125 C 0.54704 0.52963 0.53993 0.52893 0.53298 0.52638 C 0.53125 0.52592 0.52968 0.52384 0.52829 0.52175 C 0.52066 0.51088 0.52031 0.50902 0.51562 0.49861 C 0.51493 0.49421 0.51319 0.48379 0.51319 0.48009 C 0.51319 0.46805 0.51319 0.45601 0.51441 0.44444 C 0.51475 0.44166 0.51684 0.44027 0.51788 0.43819 C 0.51909 0.43564 0.51996 0.43263 0.52135 0.43032 C 0.5243 0.42592 0.52691 0.42083 0.53073 0.41805 C 0.54791 0.40532 0.53454 0.41458 0.5493 0.40555 C 0.55086 0.40463 0.55225 0.403 0.55399 0.40254 C 0.57552 0.39444 0.57309 0.39537 0.58993 0.39305 C 0.59739 0.39375 0.60486 0.39328 0.61215 0.39467 C 0.6151 0.39537 0.6177 0.39745 0.62031 0.3993 C 0.62465 0.40277 0.62777 0.40787 0.63073 0.41342 C 0.63385 0.41944 0.63507 0.42291 0.63645 0.43032 C 0.63715 0.43333 0.63732 0.43657 0.63767 0.43958 C 0.64062 0.4655 0.63715 0.43657 0.63993 0.45972 C 0.63958 0.46713 0.64045 0.47453 0.63888 0.48148 C 0.63541 0.49537 0.62725 0.5081 0.61909 0.51713 C 0.61319 0.52384 0.61059 0.52708 0.60399 0.53263 C 0.60138 0.53495 0.59861 0.53726 0.59583 0.53888 C 0.59357 0.54027 0.59114 0.54097 0.58888 0.54189 C 0.58003 0.5456 0.58211 0.54467 0.57378 0.54675 C 0.56875 0.54606 0.56354 0.54675 0.55868 0.54513 C 0.55694 0.54467 0.55625 0.54213 0.5552 0.5405 C 0.55243 0.53634 0.55086 0.5331 0.5493 0.528 C 0.54843 0.525 0.54774 0.52175 0.54704 0.51875 C 0.54739 0.50625 0.54618 0.49375 0.54809 0.48148 C 0.54895 0.47638 0.55208 0.47222 0.5552 0.46921 C 0.55711 0.46713 0.56093 0.46319 0.56319 0.46134 C 0.56475 0.46018 0.56632 0.45925 0.56788 0.45833 C 0.571 0.45648 0.57378 0.45601 0.57725 0.45509 C 0.58454 0.45625 0.59201 0.45601 0.5993 0.45833 C 0.60086 0.45879 0.60156 0.46157 0.60277 0.46296 C 0.60382 0.46412 0.6052 0.46504 0.60625 0.46597 C 0.60746 0.46805 0.6085 0.47037 0.60972 0.47222 C 0.61198 0.47546 0.61527 0.47754 0.61666 0.48148 C 0.61823 0.48564 0.62031 0.48958 0.62135 0.49398 L 0.62378 0.50324 L 0.62604 0.5125 C 0.62482 0.54537 0.62413 0.54236 0.62604 0.57754 C 0.62604 0.57893 0.62795 0.58981 0.62829 0.59166 C 0.62899 0.59375 0.62986 0.59583 0.63073 0.59791 C 0.63107 0.59976 0.63142 0.60208 0.63194 0.60393 C 0.63194 0.60393 0.63472 0.61574 0.63541 0.61805 C 0.63541 0.61805 0.63767 0.62731 0.63767 0.62731 L 0.64461 0.6412 L 0.64704 0.64583 C 0.64774 0.65 0.64913 0.65393 0.6493 0.65833 C 0.65052 0.68726 0.65052 0.67685 0.65052 0.68935 " pathEditMode="relative" ptsTypes="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F9FFF1B-EE0E-AF42-8593-831D6F765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213" y="115888"/>
            <a:ext cx="8229600" cy="1143000"/>
          </a:xfrm>
        </p:spPr>
        <p:txBody>
          <a:bodyPr/>
          <a:lstStyle/>
          <a:p>
            <a:r>
              <a:rPr lang="en-US" altLang="en-US">
                <a:latin typeface="Comic Sans MS" panose="030F0902030302020204" pitchFamily="66" charset="0"/>
              </a:rPr>
              <a:t>Starter – Counting in 5’s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3D04597A-4DB3-4644-827E-15D636C77B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675" y="6154738"/>
            <a:ext cx="8229600" cy="4525962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Comic Sans MS" panose="030F0902030302020204" pitchFamily="66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Comic Sans MS" panose="030F09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17412" name="Picture 5">
            <a:extLst>
              <a:ext uri="{FF2B5EF4-FFF2-40B4-BE49-F238E27FC236}">
                <a16:creationId xmlns:a16="http://schemas.microsoft.com/office/drawing/2014/main" id="{30B73EA5-16E4-024C-963E-ED6D6BF65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488" y="1052513"/>
            <a:ext cx="5100637" cy="510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19D742-48F3-0749-84FC-0281F1A2D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412875"/>
            <a:ext cx="82708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8ABC4A-DADD-5A40-99C5-DE260FBA11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1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25 0.01019 L 0.03125 0.01019 C 0.0335 0.00602 0.03593 0.00185 0.03819 -0.00231 C 0.03889 -0.00393 0.03941 -0.00555 0.04045 -0.00694 C 0.04149 -0.00833 0.04288 -0.0088 0.04392 -0.01018 C 0.04757 -0.01458 0.05052 -0.02014 0.05434 -0.02407 C 0.0559 -0.02569 0.05764 -0.02708 0.05902 -0.0287 C 0.06076 -0.03055 0.06198 -0.0331 0.06371 -0.03495 C 0.06371 -0.03495 0.07239 -0.04259 0.07413 -0.04421 C 0.07534 -0.04514 0.07673 -0.04606 0.0776 -0.04722 C 0.08211 -0.05324 0.07986 -0.05069 0.08472 -0.05509 C 0.08993 -0.06551 0.08368 -0.05532 0.09045 -0.06134 C 0.09184 -0.0625 0.0927 -0.06458 0.09392 -0.06597 C 0.09496 -0.06713 0.09635 -0.06782 0.09739 -0.06898 C 0.10364 -0.07477 0.1 -0.07268 0.10555 -0.07523 C 0.10798 -0.07731 0.10989 -0.08009 0.1125 -0.08148 C 0.11441 -0.08241 0.11649 -0.0831 0.1184 -0.08449 C 0.12795 -0.09167 0.1177 -0.08773 0.12882 -0.09074 C 0.13593 -0.09699 0.12847 -0.09097 0.13698 -0.09537 C 0.13854 -0.09606 0.1401 -0.09745 0.14166 -0.09838 C 0.1427 -0.09907 0.14392 -0.0993 0.14514 -0.1 C 0.1467 -0.10093 0.14809 -0.10231 0.14982 -0.10301 C 0.15121 -0.10393 0.15295 -0.10393 0.15434 -0.10463 C 0.15607 -0.10555 0.15746 -0.10694 0.15902 -0.10787 C 0.16059 -0.10856 0.16215 -0.10856 0.16371 -0.10926 C 0.16527 -0.11018 0.16666 -0.1118 0.1684 -0.1125 C 0.17066 -0.11343 0.17309 -0.11343 0.17534 -0.11389 C 0.17725 -0.11505 0.17916 -0.1162 0.18107 -0.11713 C 0.18298 -0.11782 0.18507 -0.11805 0.18698 -0.11852 C 0.19687 -0.12153 0.18559 -0.11898 0.19982 -0.12176 C 0.20729 -0.125 0.19948 -0.12199 0.2125 -0.12477 C 0.21406 -0.12523 0.21562 -0.12616 0.21718 -0.12639 C 0.221 -0.12708 0.225 -0.12731 0.22882 -0.12801 C 0.25104 -0.13148 0.21823 -0.12731 0.25086 -0.13102 L 0.29982 -0.1294 C 0.30382 -0.12917 0.31753 -0.12616 0.32066 -0.12477 C 0.32187 -0.1243 0.32291 -0.12361 0.32413 -0.12338 C 0.33385 -0.12014 0.32621 -0.12338 0.33472 -0.12014 C 0.34635 -0.11574 0.3283 -0.12199 0.3427 -0.11713 C 0.34392 -0.11597 0.34496 -0.11481 0.34635 -0.11389 C 0.34739 -0.11319 0.34861 -0.11319 0.34982 -0.1125 C 0.34982 -0.1125 0.3585 -0.10463 0.36024 -0.10301 L 0.36371 -0.1 L 0.36718 -0.09699 C 0.36805 -0.09537 0.36857 -0.09375 0.36944 -0.09236 C 0.37274 -0.08704 0.37326 -0.08866 0.37534 -0.08287 C 0.37586 -0.08148 0.37604 -0.07986 0.37656 -0.07824 C 0.3776 -0.0794 0.37899 -0.08009 0.38003 -0.08148 C 0.3809 -0.08264 0.38142 -0.08472 0.38229 -0.08611 C 0.3842 -0.08889 0.38611 -0.0912 0.38819 -0.09375 C 0.38923 -0.09537 0.39027 -0.09722 0.39166 -0.09838 C 0.39392 -0.10046 0.396 -0.10347 0.39861 -0.10463 C 0.39982 -0.10509 0.40104 -0.10532 0.40208 -0.10625 C 0.41406 -0.11505 0.40468 -0.11042 0.4125 -0.11389 C 0.42257 -0.12292 0.40989 -0.11227 0.41944 -0.11852 C 0.42083 -0.11944 0.42187 -0.12083 0.42309 -0.12176 C 0.42708 -0.12477 0.42725 -0.12454 0.43107 -0.12639 C 0.43264 -0.12801 0.43402 -0.12986 0.43576 -0.13102 C 0.43906 -0.1331 0.4427 -0.13403 0.44635 -0.13565 C 0.44739 -0.13611 0.44878 -0.13634 0.44982 -0.13727 C 0.4552 -0.14213 0.45191 -0.14005 0.46024 -0.1419 C 0.46666 -0.14745 0.46111 -0.14375 0.47187 -0.14653 C 0.475 -0.14745 0.47812 -0.14838 0.48107 -0.14954 C 0.48229 -0.15023 0.4835 -0.15093 0.48472 -0.15116 C 0.48854 -0.15208 0.49236 -0.15231 0.49635 -0.15278 C 0.50069 -0.15463 0.50104 -0.15509 0.50677 -0.15579 C 0.51718 -0.15718 0.53819 -0.15903 0.53819 -0.15903 C 0.56007 -0.15833 0.57639 -0.16296 0.59514 -0.15579 C 0.59635 -0.15532 0.59739 -0.15486 0.59861 -0.1544 C 0.59982 -0.15324 0.60086 -0.15208 0.60208 -0.15116 C 0.60312 -0.15046 0.60451 -0.15046 0.60555 -0.14954 C 0.60694 -0.14838 0.60781 -0.1463 0.60902 -0.14491 C 0.61007 -0.14375 0.61145 -0.14282 0.6125 -0.1419 C 0.6243 -0.11829 0.61163 -0.14259 0.62066 -0.12801 C 0.62152 -0.12639 0.62205 -0.12454 0.62309 -0.12338 C 0.6243 -0.12153 0.62621 -0.12037 0.6276 -0.11852 C 0.62864 -0.11736 0.62899 -0.11528 0.63003 -0.11389 C 0.63211 -0.11065 0.63472 -0.10787 0.63698 -0.10463 L 0.64045 -0.1 C 0.64132 -0.09907 0.64218 -0.09815 0.6427 -0.09699 C 0.64861 -0.08542 0.64114 -0.09954 0.64861 -0.0875 C 0.64948 -0.08611 0.65 -0.08449 0.65086 -0.08287 C 0.65156 -0.08171 0.6526 -0.08102 0.6533 -0.07986 C 0.65486 -0.07685 0.65798 -0.0706 0.65798 -0.0706 L 0.65798 -0.0706 " pathEditMode="relative" ptsTypes="AAAAAAAAAAAAAAAAAAAAAAAAAAAAAAAAAAAAAAAAAAAAAAAAAAAAAAAAAAAAAAAAAAAAAAAAAAAAAAAAAAAAA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326 -0.04861 L 0.37326 -0.04838 C 0.37326 -0.05046 0.37326 -0.06505 0.37552 -0.07037 C 0.37691 -0.07361 0.37812 -0.07685 0.3802 -0.07963 C 0.38177 -0.08171 0.3835 -0.08333 0.38472 -0.08588 C 0.38732 -0.09074 0.38889 -0.09468 0.39288 -0.09815 C 0.39409 -0.0993 0.39531 -0.1 0.39635 -0.10139 C 0.39809 -0.10324 0.39948 -0.10555 0.40104 -0.10741 C 0.40208 -0.1088 0.40347 -0.10949 0.40451 -0.11065 C 0.40659 -0.1125 0.40833 -0.11505 0.41041 -0.1169 C 0.41215 -0.11829 0.41441 -0.11875 0.41614 -0.11991 C 0.41823 -0.1213 0.42014 -0.12292 0.42205 -0.12454 C 0.42326 -0.12546 0.4243 -0.12685 0.42552 -0.12778 C 0.42743 -0.12893 0.42951 -0.12963 0.43125 -0.13079 C 0.43333 -0.13218 0.43507 -0.13403 0.43715 -0.13542 C 0.43906 -0.1368 0.4434 -0.13773 0.44531 -0.13843 C 0.44757 -0.13935 0.45 -0.14051 0.45225 -0.14167 L 0.45573 -0.14305 C 0.45694 -0.14421 0.45798 -0.14537 0.4592 -0.1463 C 0.4625 -0.14838 0.46788 -0.14884 0.47083 -0.1493 C 0.47916 -0.15301 0.46875 -0.14861 0.47899 -0.15255 C 0.4802 -0.15301 0.48125 -0.1537 0.48246 -0.15393 C 0.48524 -0.15463 0.48784 -0.15509 0.49062 -0.15555 C 0.50451 -0.15833 0.49097 -0.15648 0.51267 -0.15856 C 0.5243 -0.1581 0.53593 -0.1581 0.54757 -0.15718 C 0.54965 -0.15694 0.55139 -0.15602 0.55347 -0.15555 C 0.55607 -0.15509 0.55885 -0.15463 0.56163 -0.15393 C 0.56267 -0.15347 0.56389 -0.15324 0.5651 -0.15255 C 0.56632 -0.15162 0.56718 -0.15 0.56857 -0.1493 C 0.56996 -0.14861 0.5717 -0.14838 0.57326 -0.14792 C 0.57465 -0.1463 0.57621 -0.14468 0.57777 -0.14305 C 0.57899 -0.14213 0.5802 -0.1412 0.58125 -0.14005 C 0.58264 -0.13866 0.5835 -0.1368 0.58489 -0.13542 C 0.58628 -0.13403 0.58819 -0.1338 0.58941 -0.13241 C 0.59201 -0.12963 0.59409 -0.12616 0.59635 -0.12292 C 0.59757 -0.12153 0.59861 -0.11968 0.6 -0.11829 L 0.60347 -0.11528 C 0.61059 -0.10093 0.60139 -0.11852 0.60798 -0.10741 C 0.61076 -0.10301 0.61059 -0.10093 0.61389 -0.09676 C 0.61493 -0.09537 0.61614 -0.09468 0.61736 -0.09352 C 0.61892 -0.09051 0.61996 -0.0868 0.62205 -0.08426 C 0.62274 -0.0831 0.62361 -0.08218 0.6243 -0.08125 C 0.62517 -0.07963 0.62569 -0.07778 0.62673 -0.07639 C 0.63611 -0.06204 0.62951 -0.07454 0.63489 -0.06412 C 0.63524 -0.0625 0.63541 -0.06088 0.63593 -0.05949 C 0.63732 -0.05625 0.63975 -0.0537 0.64062 -0.05023 C 0.6427 -0.04167 0.64201 -0.04213 0.64531 -0.03611 C 0.64566 -0.03565 0.646 -0.03518 0.64652 -0.03449 L 0.64288 -0.04861 " pathEditMode="relative" rAng="0" ptsTypes="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63" y="-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882 0.03958 L 0.37882 0.03958 C 0.37847 0.03426 0.37743 0.02917 0.37777 0.02407 C 0.37777 0.02222 0.37951 0.02107 0.38003 0.01945 C 0.38107 0.0169 0.38142 0.01412 0.38246 0.01157 C 0.38298 0.01042 0.38402 0.00972 0.38472 0.00857 C 0.38559 0.00695 0.38628 0.00532 0.38698 0.00394 C 0.39514 -0.01343 0.38559 0.00417 0.39514 -0.00856 C 0.40746 -0.025 0.38889 -0.00393 0.4033 -0.02083 C 0.41198 -0.03102 0.40416 -0.02083 0.41145 -0.0287 C 0.41232 -0.02963 0.41302 -0.03079 0.41371 -0.03171 C 0.41493 -0.03287 0.41614 -0.0338 0.41736 -0.03495 C 0.41892 -0.03634 0.42031 -0.03819 0.42187 -0.03958 C 0.42378 -0.04074 0.42586 -0.0412 0.42777 -0.04259 C 0.43941 -0.05116 0.43003 -0.04722 0.43941 -0.05023 C 0.4401 -0.05139 0.4408 -0.05255 0.44166 -0.05347 C 0.44479 -0.05625 0.45729 -0.0625 0.45798 -0.06273 C 0.4618 -0.06481 0.46684 -0.06759 0.47083 -0.06898 C 0.47395 -0.06991 0.47708 -0.0706 0.48003 -0.07199 C 0.48802 -0.07546 0.47812 -0.0713 0.48941 -0.075 C 0.49062 -0.07546 0.49166 -0.07639 0.49288 -0.07662 C 0.49757 -0.07755 0.50225 -0.07755 0.50677 -0.07824 C 0.51024 -0.0787 0.51389 -0.07917 0.51736 -0.07963 C 0.53055 -0.07917 0.54357 -0.07917 0.55677 -0.07824 C 0.56475 -0.07755 0.56059 -0.07662 0.56736 -0.07361 C 0.57031 -0.07222 0.57656 -0.07037 0.57656 -0.07037 C 0.57812 -0.06944 0.57968 -0.06805 0.58125 -0.06736 C 0.58628 -0.06481 0.58489 -0.0669 0.58941 -0.06435 C 0.60243 -0.05625 0.59427 -0.05949 0.6033 -0.05648 C 0.60659 -0.0544 0.60868 -0.05324 0.61145 -0.05023 C 0.61632 -0.04514 0.61111 -0.04884 0.61736 -0.04421 C 0.621 -0.04143 0.62239 -0.04143 0.62552 -0.03796 C 0.62673 -0.03657 0.6276 -0.03472 0.62899 -0.03333 C 0.63038 -0.03171 0.63211 -0.03032 0.6335 -0.0287 C 0.63437 -0.02778 0.63507 -0.02639 0.63593 -0.02546 C 0.63819 -0.02338 0.64097 -0.02199 0.64288 -0.01944 C 0.64409 -0.01782 0.64514 -0.0162 0.64635 -0.01481 C 0.64739 -0.01343 0.64878 -0.01273 0.64982 -0.01157 C 0.66128 0.00116 0.64652 -0.01458 0.65573 -0.00231 C 0.65659 -0.00093 0.65798 -0.00023 0.6592 0.0007 C 0.66145 0.00972 0.6585 0.00139 0.66389 0.00857 C 0.66475 0.00972 0.66527 0.01181 0.66614 0.0132 C 0.66684 0.01435 0.6677 0.01528 0.6684 0.0162 L 0.67083 0.02546 C 0.67205 0.03056 0.67187 0.02847 0.67187 0.03171 " pathEditMode="relative" ptsTypes="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246 0.1125 L 0.38246 0.1125 C 0.38316 0.10787 0.3835 0.10301 0.38472 0.09838 C 0.38559 0.09491 0.38871 0.0919 0.39045 0.08912 C 0.40052 0.07384 0.38941 0.08843 0.40104 0.07523 C 0.40173 0.07431 0.40243 0.07292 0.4033 0.07222 C 0.4052 0.07037 0.40729 0.06921 0.4092 0.06736 C 0.41041 0.0662 0.41128 0.06412 0.41267 0.06273 C 0.41649 0.05833 0.41527 0.06065 0.41961 0.0581 C 0.42118 0.05718 0.42274 0.05625 0.4243 0.05509 C 0.42656 0.05324 0.42864 0.05 0.43125 0.04884 C 0.43941 0.04514 0.42934 0.05 0.43941 0.04421 C 0.44045 0.04352 0.44166 0.04329 0.44288 0.04259 C 0.44444 0.04167 0.44583 0.04028 0.44757 0.03958 C 0.44895 0.03889 0.45069 0.03866 0.45208 0.03796 C 0.45416 0.03704 0.45607 0.03588 0.45798 0.03495 C 0.45955 0.03426 0.46111 0.0338 0.46267 0.03333 C 0.46875 0.03148 0.46979 0.03148 0.47656 0.03032 C 0.47777 0.02963 0.47882 0.02917 0.48003 0.0287 C 0.48732 0.02616 0.49132 0.02662 0.49982 0.0257 L 0.55225 0.02708 C 0.55347 0.02708 0.55451 0.02801 0.55573 0.0287 C 0.55885 0.03056 0.56163 0.03333 0.56493 0.03495 C 0.56614 0.03542 0.56736 0.03588 0.5684 0.03634 C 0.57847 0.04213 0.5684 0.0375 0.57656 0.0412 C 0.57812 0.04259 0.57951 0.04445 0.58125 0.04583 C 0.58229 0.04653 0.58368 0.04653 0.58472 0.04722 C 0.58645 0.04861 0.58767 0.0507 0.58941 0.05185 C 0.59045 0.05278 0.59166 0.05278 0.59288 0.05347 C 0.59444 0.0544 0.596 0.05532 0.59757 0.05671 C 0.59965 0.05833 0.60312 0.06273 0.60573 0.06435 C 0.60677 0.06505 0.60798 0.06551 0.6092 0.06597 C 0.61024 0.0669 0.61163 0.06782 0.61267 0.06898 C 0.61389 0.07037 0.61475 0.07245 0.61614 0.07361 C 0.61718 0.07454 0.61857 0.07454 0.61961 0.07523 C 0.62205 0.07708 0.62656 0.08148 0.62656 0.08148 C 0.62743 0.08287 0.62795 0.08472 0.62899 0.08611 C 0.62986 0.0875 0.63125 0.08796 0.63246 0.08912 C 0.63333 0.09005 0.63385 0.09144 0.63472 0.09236 C 0.63698 0.09445 0.63941 0.09653 0.64166 0.09838 C 0.64288 0.09954 0.64392 0.10093 0.64514 0.10162 C 0.65139 0.1044 0.64774 0.10232 0.65573 0.10926 C 0.65955 0.11296 0.65816 0.11111 0.66041 0.11412 L 0.66041 0.11412 " pathEditMode="relative" ptsTypes="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656 0.18704 L 0.37656 0.18704 C 0.3776 0.18171 0.37777 0.17593 0.38003 0.1713 C 0.38229 0.16644 0.3868 0.16389 0.38923 0.15903 C 0.3901 0.15741 0.39062 0.15556 0.39166 0.1544 C 0.39427 0.1507 0.39652 0.15116 0.39965 0.14815 C 0.40104 0.14676 0.40191 0.14468 0.4033 0.14352 C 0.40468 0.14213 0.40642 0.14167 0.40781 0.14028 C 0.40955 0.13912 0.41093 0.13704 0.4125 0.13565 C 0.41406 0.13449 0.4158 0.1338 0.41718 0.13264 C 0.41875 0.13125 0.42014 0.12917 0.42187 0.12801 C 0.42361 0.12662 0.42586 0.12616 0.4276 0.12477 C 0.4335 0.12083 0.43246 0.12014 0.43819 0.11713 C 0.44045 0.11597 0.44288 0.11528 0.44514 0.11412 C 0.45295 0.10972 0.4467 0.11181 0.45555 0.10625 C 0.45555 0.10625 0.47014 0.09861 0.47309 0.09699 L 0.48472 0.09074 C 0.48663 0.08982 0.48854 0.08889 0.49045 0.08773 C 0.49201 0.08657 0.49357 0.08542 0.49514 0.08449 C 0.49705 0.08357 0.50399 0.08195 0.50555 0.08148 C 0.50711 0.08032 0.50868 0.07917 0.51024 0.07824 C 0.51319 0.07708 0.51649 0.07616 0.51961 0.07523 C 0.52118 0.07477 0.52274 0.07431 0.52413 0.07361 C 0.53264 0.06991 0.52205 0.07454 0.53229 0.0706 C 0.5335 0.07014 0.53455 0.06921 0.53576 0.06898 C 0.53975 0.06829 0.54357 0.06806 0.54739 0.06759 C 0.56024 0.06806 0.57309 0.06806 0.58576 0.06898 C 0.59062 0.06945 0.59114 0.0706 0.59514 0.07222 C 0.59826 0.07315 0.60156 0.07338 0.60451 0.07523 C 0.61857 0.08472 0.60104 0.07269 0.61267 0.08148 C 0.61614 0.08426 0.6177 0.08426 0.62083 0.08773 C 0.62205 0.08912 0.62291 0.09097 0.6243 0.09236 C 0.62951 0.09815 0.62899 0.09329 0.63472 0.10463 L 0.63941 0.11412 C 0.6401 0.11551 0.64062 0.11736 0.64166 0.11875 L 0.64409 0.12176 C 0.64618 0.13032 0.64392 0.12269 0.64757 0.13102 C 0.64843 0.1331 0.64895 0.13542 0.64982 0.13727 C 0.65086 0.13958 0.65225 0.14144 0.6533 0.14352 C 0.65416 0.14491 0.65486 0.14653 0.65573 0.14815 C 0.65607 0.14977 0.65625 0.15139 0.65677 0.15278 C 0.66007 0.16065 0.66024 0.16042 0.66371 0.16528 L 0.66614 0.17454 C 0.66649 0.17616 0.66736 0.17755 0.66736 0.17917 L 0.66736 0.18542 " pathEditMode="relative" ptsTypes="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899 0.25972 L 0.37899 0.25972 C 0.38038 0.25394 0.38177 0.24815 0.3835 0.24259 C 0.38402 0.24097 0.38906 0.23218 0.38941 0.23171 C 0.40677 0.20648 0.3927 0.22616 0.40208 0.2162 C 0.40295 0.21528 0.40364 0.21412 0.40451 0.2132 C 0.40677 0.21088 0.4092 0.20903 0.41145 0.20695 C 0.41267 0.20579 0.41371 0.20463 0.41493 0.20394 C 0.41649 0.20278 0.41805 0.20185 0.41961 0.2007 C 0.42205 0.19884 0.4243 0.19653 0.42656 0.19445 C 0.42777 0.19352 0.42864 0.1919 0.43003 0.19144 L 0.43472 0.18982 C 0.43698 0.18773 0.43906 0.18495 0.44166 0.18357 C 0.44982 0.18009 0.43975 0.18472 0.44982 0.17894 C 0.45295 0.17732 0.45468 0.17732 0.45798 0.17593 C 0.45798 0.17593 0.46666 0.17199 0.4684 0.1713 C 0.46961 0.17083 0.47066 0.17014 0.47187 0.16968 C 0.47882 0.16736 0.475 0.16852 0.4835 0.16667 C 0.48663 0.16528 0.49166 0.16273 0.49514 0.16204 C 0.49826 0.16134 0.50139 0.16111 0.50451 0.16042 C 0.50607 0.15995 0.50764 0.15926 0.5092 0.1588 C 0.51267 0.1581 0.51614 0.15787 0.51961 0.15741 C 0.53281 0.15787 0.546 0.15764 0.5592 0.1588 C 0.56128 0.15903 0.56961 0.16389 0.57187 0.16505 C 0.5743 0.1662 0.57899 0.16806 0.57899 0.16806 C 0.58593 0.17454 0.57847 0.16852 0.58698 0.17292 C 0.58871 0.17361 0.5901 0.175 0.59166 0.17593 C 0.59826 0.17963 0.59218 0.17477 0.59982 0.18056 C 0.60104 0.18148 0.60208 0.18287 0.6033 0.18357 C 0.61302 0.19005 0.5993 0.1787 0.61145 0.18843 C 0.61389 0.19028 0.61614 0.19236 0.6184 0.19445 C 0.61961 0.1956 0.621 0.1963 0.62187 0.19769 C 0.63211 0.21134 0.61493 0.18773 0.62656 0.20532 C 0.62882 0.20857 0.63125 0.21157 0.6335 0.21458 C 0.63472 0.2162 0.63576 0.21806 0.63698 0.21945 C 0.63941 0.2213 0.64201 0.22292 0.64409 0.22546 C 0.64514 0.22708 0.64618 0.2287 0.64757 0.23009 C 0.65052 0.23357 0.65104 0.23241 0.6533 0.23634 C 0.65503 0.23935 0.65642 0.24259 0.65798 0.2456 L 0.66024 0.25046 C 0.66076 0.25185 0.66093 0.25347 0.66145 0.25509 C 0.66406 0.26181 0.66371 0.25741 0.66371 0.26134 " pathEditMode="relative" ptsTypes="AAAAAAAAAAAAAAAAAAAAAAAAAAAAAAAAAAAAAAAAAA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125 0.33102 L 0.38125 0.33102 C 0.38402 0.3257 0.38836 0.31644 0.3927 0.3125 C 0.39392 0.31134 0.39514 0.31065 0.39635 0.30949 C 0.4033 0.30139 0.39809 0.3044 0.40434 0.30162 C 0.40746 0.29861 0.41007 0.29398 0.41371 0.29236 C 0.41493 0.2919 0.41614 0.29144 0.41718 0.29074 C 0.4184 0.29005 0.41961 0.28866 0.42066 0.28773 C 0.42222 0.28611 0.42361 0.28426 0.42534 0.2831 C 0.42673 0.28218 0.42847 0.28195 0.43003 0.28148 C 0.43159 0.27986 0.43298 0.27801 0.43472 0.27685 C 0.43576 0.27593 0.43698 0.27593 0.43819 0.27523 C 0.43975 0.27431 0.44132 0.27338 0.44288 0.27222 C 0.44409 0.2713 0.44496 0.26991 0.44635 0.26898 C 0.44739 0.26829 0.44861 0.26806 0.44982 0.26759 C 0.45833 0.26273 0.45052 0.26574 0.45902 0.26296 C 0.46024 0.26181 0.46128 0.26042 0.4625 0.25972 C 0.46406 0.2588 0.46562 0.25857 0.46718 0.2581 C 0.46996 0.25741 0.47482 0.25625 0.47777 0.25509 C 0.47968 0.25417 0.48159 0.25278 0.4835 0.25208 C 0.48524 0.25116 0.49253 0.24907 0.49392 0.24884 C 0.49895 0.24815 0.50399 0.24792 0.50902 0.24745 C 0.52343 0.24792 0.53784 0.24792 0.55208 0.24884 C 0.55364 0.24907 0.5552 0.25 0.55677 0.25046 C 0.55989 0.25116 0.56302 0.25139 0.56614 0.25208 L 0.57534 0.25509 L 0.58003 0.25671 C 0.58125 0.25764 0.58229 0.25903 0.5835 0.25972 C 0.58645 0.26111 0.58975 0.26157 0.59288 0.26296 C 0.59392 0.26343 0.59531 0.26366 0.59635 0.26435 C 0.59757 0.26528 0.59861 0.26667 0.59982 0.26759 C 0.60208 0.26875 0.60451 0.26968 0.60677 0.2706 C 0.60798 0.27107 0.6092 0.2713 0.61024 0.27222 C 0.61475 0.27616 0.6125 0.27477 0.61718 0.27685 C 0.6184 0.27778 0.62378 0.28333 0.62534 0.28449 C 0.62656 0.28519 0.62777 0.28565 0.62882 0.28611 C 0.63437 0.29352 0.63107 0.28958 0.63941 0.29699 L 0.64635 0.30324 C 0.64757 0.30463 0.64861 0.30648 0.64982 0.30787 C 0.65208 0.31019 0.65451 0.31204 0.65677 0.31412 L 0.66024 0.31713 C 0.66111 0.32014 0.66128 0.32361 0.66267 0.32639 C 0.66336 0.32801 0.66441 0.3294 0.66493 0.33102 C 0.66684 0.33634 0.66475 0.33565 0.66736 0.33565 " pathEditMode="relative" ptsTypes="A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899 0.40718 L 0.37899 0.40718 C 0.37934 0.40139 0.37916 0.3956 0.38003 0.39005 C 0.38038 0.38773 0.38177 0.38588 0.38246 0.3838 C 0.38316 0.38125 0.38385 0.37847 0.38472 0.37616 C 0.38628 0.37176 0.39149 0.36458 0.39288 0.36204 C 0.39375 0.36065 0.39427 0.3588 0.39514 0.35741 C 0.39809 0.35301 0.40139 0.34907 0.40451 0.34514 C 0.40607 0.34306 0.40729 0.34051 0.4092 0.33889 C 0.4243 0.32361 0.40538 0.34236 0.41718 0.33102 C 0.41892 0.32963 0.42031 0.32778 0.42187 0.32639 C 0.42691 0.32222 0.42691 0.32384 0.43246 0.32014 C 0.43368 0.31945 0.43455 0.31806 0.43593 0.31713 C 0.44895 0.30833 0.42708 0.32546 0.44392 0.3125 C 0.44791 0.30949 0.45139 0.30509 0.45555 0.30324 L 0.46267 0.3 C 0.46371 0.29954 0.4651 0.29954 0.46614 0.29861 C 0.46718 0.29745 0.4684 0.2963 0.46961 0.29537 C 0.47118 0.29421 0.47656 0.29167 0.47882 0.29074 C 0.48038 0.29028 0.48194 0.28982 0.4835 0.28912 C 0.48819 0.28727 0.49288 0.28519 0.49757 0.2831 L 0.50451 0.27986 L 0.51145 0.27847 C 0.52847 0.27894 0.54566 0.27824 0.5625 0.27986 C 0.56632 0.28032 0.56944 0.28333 0.57309 0.28449 C 0.5809 0.28727 0.57448 0.28449 0.58229 0.28912 C 0.5842 0.29028 0.58628 0.29097 0.58819 0.29236 C 0.58941 0.29306 0.59045 0.29445 0.59166 0.29537 C 0.59323 0.29653 0.59479 0.29745 0.59635 0.29861 C 0.60208 0.30278 0.59774 0.3007 0.60451 0.30625 C 0.6059 0.30741 0.60764 0.3081 0.60902 0.30926 C 0.61041 0.31065 0.61128 0.31273 0.6125 0.31412 C 0.61475 0.3162 0.61961 0.32014 0.61961 0.32014 C 0.62239 0.33125 0.6184 0.31782 0.62413 0.32963 C 0.62482 0.33079 0.62482 0.33264 0.62534 0.33426 C 0.62604 0.33588 0.62708 0.33727 0.6276 0.33889 C 0.63107 0.34792 0.62569 0.33935 0.63229 0.34815 C 0.63455 0.35695 0.63194 0.34884 0.63698 0.35741 C 0.63871 0.36042 0.63958 0.36412 0.64166 0.36667 C 0.64288 0.36829 0.64409 0.36968 0.64514 0.3713 C 0.64687 0.37431 0.64774 0.37801 0.64982 0.38079 C 0.65764 0.3912 0.65399 0.38542 0.66024 0.39769 C 0.66302 0.40324 0.6625 0.40046 0.6625 0.40556 " pathEditMode="relative" ptsTypes="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777 0.47824 L 0.37777 0.47824 C 0.38489 0.45926 0.37864 0.47107 0.38698 0.46134 C 0.39496 0.45162 0.38958 0.45486 0.39635 0.45185 C 0.39861 0.44954 0.40642 0.44074 0.40902 0.43958 C 0.41788 0.43565 0.40711 0.44097 0.41614 0.43495 C 0.41788 0.43357 0.41996 0.43264 0.42187 0.43171 C 0.42413 0.43056 0.42656 0.42963 0.42882 0.4287 L 0.43576 0.42546 L 0.44288 0.42245 C 0.44444 0.42199 0.446 0.42153 0.44739 0.42083 C 0.45312 0.41875 0.45191 0.41782 0.46024 0.4162 C 0.46562 0.41528 0.47118 0.41458 0.47656 0.4132 C 0.49097 0.40926 0.47291 0.41389 0.48941 0.40995 C 0.49132 0.40949 0.49323 0.4088 0.49514 0.40857 C 0.49826 0.40787 0.50139 0.40764 0.50451 0.40695 C 0.50607 0.40648 0.50746 0.40556 0.50902 0.40532 C 0.51336 0.40463 0.5177 0.4044 0.52187 0.40394 C 0.53316 0.4044 0.54444 0.4044 0.55555 0.40532 C 0.55833 0.40556 0.56389 0.4088 0.56614 0.40995 C 0.5677 0.41088 0.56909 0.41227 0.57066 0.4132 C 0.57864 0.41713 0.57239 0.4125 0.57882 0.4162 C 0.58889 0.42199 0.57882 0.41736 0.58698 0.42083 C 0.59531 0.42824 0.58507 0.41991 0.59514 0.42546 C 0.59843 0.42732 0.60139 0.42963 0.60451 0.43171 C 0.60607 0.43287 0.60764 0.43357 0.6092 0.43495 C 0.61145 0.43704 0.61354 0.43935 0.61614 0.44097 C 0.61892 0.44306 0.6217 0.44445 0.6243 0.44722 C 0.62552 0.44861 0.62656 0.45046 0.62777 0.45185 C 0.62916 0.4537 0.63073 0.45509 0.63246 0.45648 C 0.6335 0.45764 0.63472 0.45857 0.63593 0.45972 C 0.63715 0.46111 0.63802 0.46296 0.63941 0.46435 C 0.64149 0.46667 0.64635 0.4706 0.64635 0.4706 C 0.64705 0.47199 0.64774 0.47384 0.64861 0.47523 C 0.64965 0.47662 0.65121 0.47685 0.65208 0.47824 C 0.65295 0.47963 0.65277 0.48148 0.6533 0.48287 C 0.65399 0.48472 0.65573 0.48773 0.65573 0.48773 " pathEditMode="relative" ptsTypes="AAAAAAAAAAAAAAAAAAAAAAAAAAAAAAAAAAA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246 0.55139 L 0.38246 0.55139 C 0.38437 0.54769 0.38611 0.54375 0.38819 0.54051 C 0.38993 0.5375 0.39253 0.53565 0.39392 0.53264 C 0.39479 0.53102 0.39531 0.5294 0.39635 0.52801 C 0.39739 0.52662 0.39878 0.52616 0.39982 0.525 C 0.40104 0.52361 0.40208 0.52176 0.4033 0.52037 C 0.40434 0.51898 0.40573 0.51829 0.40677 0.51713 C 0.41267 0.51065 0.40764 0.51366 0.41371 0.51088 C 0.41475 0.50995 0.42014 0.5044 0.42187 0.50324 C 0.42309 0.50255 0.4243 0.50232 0.42534 0.50162 C 0.42847 0.49977 0.43159 0.49745 0.43472 0.49537 C 0.43628 0.49445 0.43767 0.49282 0.43941 0.49236 C 0.44166 0.49167 0.44514 0.49051 0.44757 0.48935 C 0.44913 0.48843 0.45052 0.48681 0.45208 0.48611 C 0.4552 0.48472 0.45833 0.48449 0.46145 0.4831 C 0.46597 0.48102 0.46892 0.47963 0.4743 0.47847 C 0.48645 0.4757 0.47604 0.47778 0.49045 0.47523 C 0.49323 0.47477 0.496 0.47407 0.49861 0.47384 C 0.5033 0.47315 0.50798 0.47292 0.51267 0.47222 C 0.5158 0.47176 0.51875 0.47107 0.52187 0.4706 C 0.53819 0.47107 0.55451 0.4713 0.57066 0.47222 C 0.57205 0.47222 0.57309 0.47338 0.5743 0.47384 C 0.59027 0.47963 0.57708 0.47407 0.59045 0.47986 C 0.59166 0.48056 0.59305 0.48056 0.59392 0.48148 C 0.59514 0.48264 0.59618 0.4838 0.59739 0.48449 C 0.59965 0.48588 0.60451 0.48773 0.60451 0.48773 C 0.60555 0.48866 0.60659 0.49005 0.60798 0.49074 C 0.61024 0.49213 0.61493 0.49398 0.61493 0.49398 L 0.62534 0.50324 C 0.62656 0.50417 0.62795 0.50509 0.62882 0.50625 C 0.63003 0.50787 0.63107 0.50972 0.63229 0.51088 C 0.63455 0.5132 0.63698 0.51505 0.63941 0.51713 L 0.64635 0.52338 L 0.64982 0.52639 C 0.65104 0.52755 0.65225 0.52824 0.6533 0.52963 L 0.66024 0.53889 C 0.66059 0.54051 0.66076 0.54213 0.66145 0.54352 C 0.66267 0.54583 0.66614 0.54977 0.66614 0.54977 C 0.66562 0.54722 0.6651 0.54468 0.66493 0.5419 C 0.66111 0.50463 0.6658 0.54282 0.66267 0.51713 C 0.65868 0.45347 0.66059 0.49167 0.66267 0.35741 C 0.66267 0.35324 0.66336 0.34907 0.66371 0.34491 C 0.66701 0.31296 0.66267 0.35741 0.66614 0.32176 C 0.66597 0.31435 0.67274 0.26042 0.66145 0.28148 C 0.66041 0.28333 0.65989 0.28565 0.65902 0.28773 C 0.65573 0.31505 0.66007 0.28079 0.65677 0.30463 C 0.65642 0.30787 0.65607 0.31088 0.65555 0.31389 C 0.65347 0.36389 0.65382 0.34306 0.65555 0.41945 C 0.65573 0.42778 0.65607 0.43611 0.65677 0.44421 C 0.65711 0.44861 0.6585 0.45255 0.65902 0.45671 C 0.66059 0.46667 0.66041 0.47407 0.66145 0.48449 C 0.66163 0.48727 0.66232 0.48982 0.66267 0.49236 C 0.66354 0.50185 0.66441 0.51597 0.66493 0.525 C 0.66527 0.54398 0.66614 0.60139 0.66614 0.58241 C 0.66614 0.36782 0.66267 0.54445 0.66614 0.30324 C 0.66614 0.30046 0.66684 0.29792 0.66718 0.29537 C 0.66823 0.28958 0.66823 0.28982 0.66961 0.28449 C 0.66996 0.28611 0.67066 0.2875 0.67066 0.28912 C 0.67066 0.29282 0.66875 0.31157 0.6684 0.31551 C 0.66788 0.32384 0.6677 0.33218 0.66718 0.34028 C 0.6677 0.38218 0.6677 0.42407 0.6684 0.46597 C 0.66857 0.47222 0.66961 0.47847 0.66961 0.48449 C 0.66961 0.53889 0.67291 0.52431 0.66718 0.54653 C 0.66684 0.55324 0.66614 0.55995 0.66614 0.5669 C 0.66614 0.56898 0.66736 0.575 0.66718 0.57292 C 0.66718 0.57222 0.66527 0.53935 0.66371 0.52963 C 0.66319 0.52546 0.66215 0.5213 0.66145 0.51713 C 0.66111 0.51204 0.66076 0.50671 0.66024 0.50162 C 0.66007 0.49907 0.65937 0.49653 0.65902 0.49398 C 0.6585 0.48866 0.65833 0.48357 0.65798 0.47847 C 0.65642 0.46019 0.65503 0.44213 0.6533 0.42407 C 0.65347 0.40139 0.65052 0.35 0.65555 0.31551 C 0.6559 0.31343 0.65642 0.31134 0.65677 0.30926 C 0.65729 0.30671 0.65729 0.30417 0.65798 0.30162 C 0.6585 0.29931 0.65955 0.29745 0.66024 0.29537 C 0.66111 0.29282 0.6618 0.29028 0.66267 0.28773 C 0.66336 0.28449 0.66389 0.28125 0.66493 0.27824 C 0.66788 0.27037 0.66632 0.27407 0.66961 0.26759 C 0.66996 0.27107 0.67066 0.27477 0.67066 0.27824 C 0.67066 0.31458 0.67031 0.31806 0.6684 0.34491 C 0.66875 0.39097 0.66892 0.43704 0.66961 0.4831 C 0.66979 0.49861 0.67014 0.49954 0.67187 0.51088 C 0.67152 0.52546 0.6717 0.54005 0.67066 0.5544 C 0.67048 0.55764 0.66909 0.56065 0.6684 0.56366 L 0.66718 0.56829 L 0.6684 0.56366 C 0.66701 0.51806 0.66927 0.53657 0.66493 0.50787 C 0.66458 0.50532 0.66406 0.50278 0.66371 0.5 L 0.66145 0.48148 C 0.66111 0.47523 0.66024 0.45671 0.66024 0.46296 C 0.66024 0.52454 0.66093 0.5412 0.66267 0.59167 C 0.66302 0.58125 0.6625 0.57083 0.66371 0.56065 C 0.66406 0.5588 0.66944 0.5537 0.67066 0.55278 C 0.67187 0.55208 0.67309 0.55185 0.6743 0.55139 C 0.67586 0.55046 0.67725 0.54907 0.67882 0.54815 C 0.68003 0.54745 0.68125 0.54745 0.68229 0.54653 C 0.68368 0.54583 0.68455 0.54445 0.68576 0.54352 C 0.6875 0.54236 0.69253 0.54097 0.69392 0.54051 C 0.70121 0.53403 0.69323 0.54028 0.7033 0.53588 C 0.70486 0.53495 0.70642 0.53357 0.70798 0.53264 C 0.70989 0.53148 0.7118 0.53079 0.71371 0.52963 C 0.71527 0.5287 0.71666 0.52708 0.7184 0.52639 C 0.72066 0.52546 0.72309 0.52546 0.72534 0.525 C 0.73507 0.51852 0.72465 0.52477 0.73576 0.52037 C 0.73784 0.51945 0.73975 0.51806 0.74166 0.51713 C 0.74409 0.51597 0.74982 0.51458 0.75208 0.51412 C 0.76319 0.5081 0.75277 0.51273 0.76961 0.50949 C 0.77083 0.50926 0.77187 0.5081 0.77309 0.50787 C 0.77656 0.50718 0.78003 0.50671 0.7835 0.50625 C 0.79514 0.50671 0.80677 0.50695 0.8184 0.50787 C 0.82205 0.5081 0.8217 0.50972 0.82413 0.5125 C 0.82951 0.51852 0.82864 0.51597 0.8335 0.52338 C 0.84323 0.53843 0.82725 0.51644 0.83941 0.53264 C 0.84323 0.54815 0.8368 0.52454 0.84392 0.5419 C 0.84514 0.54491 0.84531 0.54815 0.84635 0.55139 C 0.8493 0.56157 0.84826 0.55625 0.84982 0.5669 L 0.85104 0.59792 " pathEditMode="relative" ptsTypes="AAAAAAAAAAAAAAAAAAAAAAAAAAAAAAAAAAAAAAAAAAAAAAAAAAAAAAAAAAAAAAAAAAAAAAAAAAAAAAAAAAAAAAAAAAAAAAAAAAAAAAAAAAAAAAAAAAAA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1B5BD8F8-29C4-E544-96BD-5D8F7139D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213" y="115888"/>
            <a:ext cx="8229600" cy="1143000"/>
          </a:xfrm>
        </p:spPr>
        <p:txBody>
          <a:bodyPr/>
          <a:lstStyle/>
          <a:p>
            <a:r>
              <a:rPr lang="en-US" altLang="en-US">
                <a:latin typeface="Comic Sans MS" panose="030F0902030302020204" pitchFamily="66" charset="0"/>
              </a:rPr>
              <a:t>Starter – Counting in 10’s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D4A4F21B-C783-B74F-A93C-5F5F40518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675" y="6154738"/>
            <a:ext cx="8229600" cy="4525962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Comic Sans MS" panose="030F0902030302020204" pitchFamily="66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Comic Sans MS" panose="030F09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19460" name="Picture 5">
            <a:extLst>
              <a:ext uri="{FF2B5EF4-FFF2-40B4-BE49-F238E27FC236}">
                <a16:creationId xmlns:a16="http://schemas.microsoft.com/office/drawing/2014/main" id="{95DBB9B3-E3AC-914E-9149-8A58C7B5F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488" y="1238250"/>
            <a:ext cx="5100637" cy="510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4FFA5E-1D9E-B34F-B91C-AFDD47290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900" y="1208088"/>
            <a:ext cx="5588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4C58520-C27F-D34A-80AD-1DAD494AB6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97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55 -0.02361 L -0.03055 -0.02338 C -0.03333 -0.05648 -0.02968 -0.02384 -0.0342 -0.04537 C -0.03524 -0.05069 -0.03472 -0.05486 -0.03645 -0.05949 C -0.03715 -0.06111 -0.03819 -0.0625 -0.03871 -0.06412 C -0.04079 -0.06967 -0.0427 -0.08032 -0.04566 -0.08426 L -0.05381 -0.09514 C -0.05694 -0.09907 -0.06006 -0.10417 -0.06423 -0.10602 L -0.07135 -0.10903 C -0.07604 -0.10694 -0.07829 -0.10694 -0.08177 -0.10301 C -0.08333 -0.10092 -0.08506 -0.09907 -0.08628 -0.09676 C -0.08715 -0.09514 -0.08854 -0.09398 -0.08871 -0.09213 C -0.08941 -0.08426 -0.08871 -0.07662 -0.08871 -0.06875 " pathEditMode="relative" rAng="0" ptsTypes="AAAAAAAAAAAAA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-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16 -0.02384 L -0.08316 -0.02384 C -0.08506 -0.0287 -0.08732 -0.03634 -0.09027 -0.04097 C -0.09097 -0.04213 -0.09166 -0.04305 -0.09253 -0.04398 C -0.09479 -0.04305 -0.09809 -0.04352 -0.09947 -0.04097 C -0.10399 -0.0331 -0.10156 -0.03657 -0.10642 -0.03009 C -0.10677 -0.0287 -0.10711 -0.02685 -0.10763 -0.02546 C -0.10816 -0.02384 -0.10937 -0.02245 -0.10989 -0.02083 C -0.11093 -0.01782 -0.11215 -0.01157 -0.11215 -0.01157 C -0.1118 -0.00579 -0.11232 -1.11111E-6 -0.11111 0.00556 C -0.11024 0.00903 -0.10833 0.01227 -0.10642 0.01482 C -0.09843 0.02546 -0.10225 0.02176 -0.096 0.02732 C -0.09531 0.0287 -0.09479 0.03056 -0.09375 0.03195 C -0.09166 0.03426 -0.0868 0.0382 -0.0868 0.0382 " pathEditMode="relative" ptsTypes="AAAAAAAAAAAAAA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8 0.03843 L -0.0868 0.03866 C -0.09201 0.03472 -0.09687 0.03079 -0.10208 0.02755 C -0.10416 0.02616 -0.10902 0.02454 -0.10902 0.02477 C -0.11475 0.025 -0.12066 0.025 -0.12638 0.02593 C -0.1276 0.02616 -0.12899 0.02662 -0.12986 0.02755 C -0.13211 0.02963 -0.13576 0.03518 -0.13576 0.03542 C -0.13906 0.04861 -0.13923 0.04491 -0.13698 0.06319 C -0.13645 0.06643 -0.13628 0.07014 -0.13454 0.07245 C -0.13333 0.07407 -0.13211 0.07546 -0.13107 0.07731 C -0.12604 0.08518 -0.13003 0.08241 -0.12413 0.08495 C -0.11875 0.08958 -0.12257 0.08681 -0.11718 0.08958 C -0.11319 0.09167 -0.11145 0.09282 -0.10781 0.09421 C -0.10625 0.09491 -0.10468 0.0956 -0.10312 0.09583 C -0.09045 0.09838 -0.09618 0.09514 -0.09045 0.09907 " pathEditMode="relative" rAng="0" ptsTypes="AAAAAAAAAAAAAAA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357 0.19491 L -0.09357 0.19491 C -0.09722 0.19537 -0.10069 0.19607 -0.10416 0.1963 C -0.12135 0.19815 -0.121 0.19306 -0.1309 0.20255 C -0.13177 0.20347 -0.13229 0.20463 -0.13316 0.20556 C -0.13489 0.21482 -0.13541 0.21458 -0.13316 0.22732 C -0.13281 0.22917 -0.13159 0.23033 -0.1309 0.23195 C -0.13003 0.23403 -0.12951 0.23634 -0.12847 0.2382 C -0.12621 0.24236 -0.12239 0.24607 -0.11927 0.24908 C -0.11666 0.25139 -0.11388 0.2537 -0.11111 0.25509 C -0.10954 0.25602 -0.10798 0.25602 -0.10642 0.25671 C -0.09791 0.26019 -0.10225 0.25972 -0.09722 0.25972 " pathEditMode="relative" ptsTypes="AAAAAAAAAA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68 0.2507 L -0.07968 0.2507 C -0.08368 0.25116 -0.0875 0.25139 -0.09131 0.25208 C -0.09444 0.25278 -0.10069 0.25533 -0.10069 0.25533 C -0.10434 0.25857 -0.10954 0.26227 -0.11232 0.26759 L -0.11684 0.27685 C -0.11996 0.28912 -0.12118 0.29028 -0.11805 0.30648 C -0.11736 0.30995 -0.11545 0.3132 -0.11336 0.31574 C -0.09566 0.33935 -0.11336 0.31713 -0.10295 0.32824 C -0.10208 0.32917 -0.10156 0.33056 -0.10069 0.33125 C -0.09583 0.33449 -0.09583 0.33426 -0.09253 0.33426 " pathEditMode="relative" ptsTypes="AAAAAAAAAAA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069 0.33912 L -0.10069 0.33912 C -0.10607 0.33982 -0.11406 0.34028 -0.11927 0.34375 C -0.12152 0.34514 -0.12378 0.35023 -0.125 0.35301 C -0.12777 0.36389 -0.12691 0.35833 -0.125 0.37917 C -0.125 0.38079 -0.12447 0.38241 -0.12395 0.3838 C -0.12256 0.3875 -0.121 0.38982 -0.11805 0.39167 C -0.11666 0.39236 -0.11493 0.39236 -0.11336 0.39306 C -0.1118 0.39398 -0.11041 0.39537 -0.10885 0.3963 C -0.10763 0.39699 -0.10642 0.39722 -0.1052 0.39769 C -0.10364 0.39861 -0.10225 0.40023 -0.10069 0.40093 C -0.08888 0.40602 -0.09409 0.40046 -0.08888 0.40718 " pathEditMode="relative" ptsTypes="AAAAAAAAAAAA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95 0.41042 L -0.10295 0.41042 C -0.10677 0.41134 -0.11093 0.41134 -0.11458 0.41343 C -0.11736 0.41505 -0.12621 0.43195 -0.12621 0.43195 C -0.12708 0.43611 -0.12934 0.44028 -0.12864 0.44445 C -0.12777 0.44884 -0.12222 0.45741 -0.11805 0.45995 C -0.1151 0.46158 -0.1118 0.46273 -0.10868 0.46458 C -0.09722 0.47083 -0.10989 0.46505 -0.10052 0.46921 C -0.09947 0.47014 -0.09843 0.47153 -0.09704 0.47222 C -0.09166 0.4757 -0.09513 0.47176 -0.09236 0.47546 " pathEditMode="relative" ptsTypes="AAAAAAAAAA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94 0.48171 L -0.08194 0.48171 C -0.1085 0.48287 -0.11024 0.47384 -0.12378 0.49398 C -0.12465 0.49537 -0.12465 0.49722 -0.125 0.49861 C -0.12569 0.50139 -0.12656 0.50394 -0.12725 0.50648 C -0.12656 0.51111 -0.12621 0.51597 -0.125 0.52037 C -0.12413 0.52384 -0.11944 0.5294 -0.11805 0.53125 C -0.11684 0.53287 -0.11597 0.53495 -0.11458 0.53588 C -0.10329 0.54352 -0.11197 0.53843 -0.10295 0.54213 C -0.09392 0.54583 -0.09878 0.54514 -0.09253 0.54514 " pathEditMode="relative" ptsTypes="AAAAAAAAAA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95 0.55463 L -0.10295 0.55463 C -0.10798 0.55509 -0.12031 0.55625 -0.12621 0.55764 C -0.12743 0.55787 -0.12864 0.55833 -0.12968 0.55926 C -0.13298 0.56158 -0.13906 0.5669 -0.13906 0.5669 C -0.14062 0.56945 -0.14357 0.5713 -0.14357 0.57477 C -0.14357 0.58171 -0.14079 0.5882 -0.13906 0.59491 C -0.13836 0.59699 -0.13784 0.59931 -0.13663 0.60093 C -0.13576 0.60255 -0.13437 0.60301 -0.13316 0.60417 C -0.12899 0.6081 -0.12638 0.61134 -0.12152 0.61505 C -0.12048 0.61574 -0.11927 0.61597 -0.11805 0.61644 C -0.11684 0.61759 -0.11579 0.61898 -0.11458 0.61968 C -0.11319 0.62037 -0.11145 0.6206 -0.10989 0.62107 C -0.10868 0.62153 -0.10763 0.62222 -0.10642 0.62269 C -0.10451 0.62338 -0.1026 0.62361 -0.10069 0.62431 C -0.09947 0.62477 -0.09704 0.62593 -0.09704 0.62593 " pathEditMode="relative" ptsTypes="AAAAAAAAAAAAAAAA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Z:\# Action Folder!\PDF &amp; Preview\PNG\100-Square.png">
            <a:extLst>
              <a:ext uri="{FF2B5EF4-FFF2-40B4-BE49-F238E27FC236}">
                <a16:creationId xmlns:a16="http://schemas.microsoft.com/office/drawing/2014/main" id="{CB46156F-186B-9E46-9F6B-E866DEB0E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549275"/>
            <a:ext cx="58801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231">
            <a:extLst>
              <a:ext uri="{FF2B5EF4-FFF2-40B4-BE49-F238E27FC236}">
                <a16:creationId xmlns:a16="http://schemas.microsoft.com/office/drawing/2014/main" id="{B48C66B0-A66C-784F-BA5C-BED875A01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5850" y="654050"/>
            <a:ext cx="3635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</a:t>
            </a:r>
          </a:p>
        </p:txBody>
      </p:sp>
      <p:sp>
        <p:nvSpPr>
          <p:cNvPr id="21508" name="TextBox 233">
            <a:extLst>
              <a:ext uri="{FF2B5EF4-FFF2-40B4-BE49-F238E27FC236}">
                <a16:creationId xmlns:a16="http://schemas.microsoft.com/office/drawing/2014/main" id="{811BEAC9-0BD0-DE47-A3C8-5AF23D074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8463" y="654050"/>
            <a:ext cx="3635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</a:t>
            </a:r>
          </a:p>
        </p:txBody>
      </p:sp>
      <p:sp>
        <p:nvSpPr>
          <p:cNvPr id="21509" name="TextBox 235">
            <a:extLst>
              <a:ext uri="{FF2B5EF4-FFF2-40B4-BE49-F238E27FC236}">
                <a16:creationId xmlns:a16="http://schemas.microsoft.com/office/drawing/2014/main" id="{29F70F2C-6122-DC49-85F1-744C884470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266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</a:t>
            </a:r>
          </a:p>
        </p:txBody>
      </p:sp>
      <p:sp>
        <p:nvSpPr>
          <p:cNvPr id="21510" name="TextBox 237">
            <a:extLst>
              <a:ext uri="{FF2B5EF4-FFF2-40B4-BE49-F238E27FC236}">
                <a16:creationId xmlns:a16="http://schemas.microsoft.com/office/drawing/2014/main" id="{E0040A27-7937-C14F-A476-26889A247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527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</a:t>
            </a:r>
          </a:p>
        </p:txBody>
      </p:sp>
      <p:sp>
        <p:nvSpPr>
          <p:cNvPr id="21511" name="TextBox 239">
            <a:extLst>
              <a:ext uri="{FF2B5EF4-FFF2-40B4-BE49-F238E27FC236}">
                <a16:creationId xmlns:a16="http://schemas.microsoft.com/office/drawing/2014/main" id="{456633F5-3B28-BA49-90A9-811FA13341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888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</a:t>
            </a:r>
          </a:p>
        </p:txBody>
      </p:sp>
      <p:sp>
        <p:nvSpPr>
          <p:cNvPr id="21512" name="TextBox 241">
            <a:extLst>
              <a:ext uri="{FF2B5EF4-FFF2-40B4-BE49-F238E27FC236}">
                <a16:creationId xmlns:a16="http://schemas.microsoft.com/office/drawing/2014/main" id="{1395258D-B0C5-DE4A-B7E3-8118E13923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00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</a:t>
            </a:r>
          </a:p>
        </p:txBody>
      </p:sp>
      <p:sp>
        <p:nvSpPr>
          <p:cNvPr id="21513" name="TextBox 243">
            <a:extLst>
              <a:ext uri="{FF2B5EF4-FFF2-40B4-BE49-F238E27FC236}">
                <a16:creationId xmlns:a16="http://schemas.microsoft.com/office/drawing/2014/main" id="{6D0EE5FA-5BDB-A84F-BFC7-D7297F860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311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</a:t>
            </a:r>
          </a:p>
        </p:txBody>
      </p:sp>
      <p:sp>
        <p:nvSpPr>
          <p:cNvPr id="21514" name="TextBox 245">
            <a:extLst>
              <a:ext uri="{FF2B5EF4-FFF2-40B4-BE49-F238E27FC236}">
                <a16:creationId xmlns:a16="http://schemas.microsoft.com/office/drawing/2014/main" id="{8B31DECF-5312-1644-9A00-0707711FA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572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</a:t>
            </a:r>
          </a:p>
        </p:txBody>
      </p:sp>
      <p:sp>
        <p:nvSpPr>
          <p:cNvPr id="21515" name="TextBox 247">
            <a:extLst>
              <a:ext uri="{FF2B5EF4-FFF2-40B4-BE49-F238E27FC236}">
                <a16:creationId xmlns:a16="http://schemas.microsoft.com/office/drawing/2014/main" id="{A928F4E9-05D5-8F4A-9A8B-E74D6F893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658813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10</a:t>
            </a:r>
          </a:p>
        </p:txBody>
      </p:sp>
      <p:sp>
        <p:nvSpPr>
          <p:cNvPr id="21516" name="TextBox 249">
            <a:extLst>
              <a:ext uri="{FF2B5EF4-FFF2-40B4-BE49-F238E27FC236}">
                <a16:creationId xmlns:a16="http://schemas.microsoft.com/office/drawing/2014/main" id="{42763A94-C8B0-1949-9D8A-6F91F574C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7513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11</a:t>
            </a:r>
          </a:p>
        </p:txBody>
      </p:sp>
      <p:sp>
        <p:nvSpPr>
          <p:cNvPr id="21517" name="TextBox 251">
            <a:extLst>
              <a:ext uri="{FF2B5EF4-FFF2-40B4-BE49-F238E27FC236}">
                <a16:creationId xmlns:a16="http://schemas.microsoft.com/office/drawing/2014/main" id="{8B6FA781-620E-E148-99D9-21B089E90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125" y="12192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12</a:t>
            </a:r>
          </a:p>
        </p:txBody>
      </p:sp>
      <p:sp>
        <p:nvSpPr>
          <p:cNvPr id="21518" name="TextBox 253">
            <a:extLst>
              <a:ext uri="{FF2B5EF4-FFF2-40B4-BE49-F238E27FC236}">
                <a16:creationId xmlns:a16="http://schemas.microsoft.com/office/drawing/2014/main" id="{719A78C7-804E-9445-B7D0-C79C58328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2738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13</a:t>
            </a:r>
          </a:p>
        </p:txBody>
      </p:sp>
      <p:sp>
        <p:nvSpPr>
          <p:cNvPr id="21519" name="TextBox 255">
            <a:extLst>
              <a:ext uri="{FF2B5EF4-FFF2-40B4-BE49-F238E27FC236}">
                <a16:creationId xmlns:a16="http://schemas.microsoft.com/office/drawing/2014/main" id="{6BD8F062-D307-014D-BFEA-AF2115DEC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693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14</a:t>
            </a:r>
          </a:p>
        </p:txBody>
      </p:sp>
      <p:sp>
        <p:nvSpPr>
          <p:cNvPr id="21520" name="TextBox 257">
            <a:extLst>
              <a:ext uri="{FF2B5EF4-FFF2-40B4-BE49-F238E27FC236}">
                <a16:creationId xmlns:a16="http://schemas.microsoft.com/office/drawing/2014/main" id="{61E56BDD-0998-7446-887A-F39E56CE11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955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15</a:t>
            </a:r>
          </a:p>
        </p:txBody>
      </p:sp>
      <p:sp>
        <p:nvSpPr>
          <p:cNvPr id="21521" name="TextBox 259">
            <a:extLst>
              <a:ext uri="{FF2B5EF4-FFF2-40B4-BE49-F238E27FC236}">
                <a16:creationId xmlns:a16="http://schemas.microsoft.com/office/drawing/2014/main" id="{8EDDDA09-294D-C94D-B1CD-1C899C47E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2163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16</a:t>
            </a:r>
          </a:p>
        </p:txBody>
      </p:sp>
      <p:sp>
        <p:nvSpPr>
          <p:cNvPr id="21522" name="TextBox 261">
            <a:extLst>
              <a:ext uri="{FF2B5EF4-FFF2-40B4-BE49-F238E27FC236}">
                <a16:creationId xmlns:a16="http://schemas.microsoft.com/office/drawing/2014/main" id="{5D466388-3F02-744D-B38B-6B21745FF6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775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17</a:t>
            </a:r>
          </a:p>
        </p:txBody>
      </p:sp>
      <p:sp>
        <p:nvSpPr>
          <p:cNvPr id="21523" name="TextBox 263">
            <a:extLst>
              <a:ext uri="{FF2B5EF4-FFF2-40B4-BE49-F238E27FC236}">
                <a16:creationId xmlns:a16="http://schemas.microsoft.com/office/drawing/2014/main" id="{B2726A1A-9601-FE4B-9D0D-6325E05AC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738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18</a:t>
            </a:r>
          </a:p>
        </p:txBody>
      </p:sp>
      <p:sp>
        <p:nvSpPr>
          <p:cNvPr id="21524" name="TextBox 265">
            <a:extLst>
              <a:ext uri="{FF2B5EF4-FFF2-40B4-BE49-F238E27FC236}">
                <a16:creationId xmlns:a16="http://schemas.microsoft.com/office/drawing/2014/main" id="{65F1EB8D-E895-3F49-87C2-E9D74C63C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19</a:t>
            </a:r>
          </a:p>
        </p:txBody>
      </p:sp>
      <p:sp>
        <p:nvSpPr>
          <p:cNvPr id="21525" name="TextBox 267">
            <a:extLst>
              <a:ext uri="{FF2B5EF4-FFF2-40B4-BE49-F238E27FC236}">
                <a16:creationId xmlns:a16="http://schemas.microsoft.com/office/drawing/2014/main" id="{FDCBE8EC-5521-7C47-9172-8504032C8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1025" y="12239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20</a:t>
            </a:r>
          </a:p>
        </p:txBody>
      </p:sp>
      <p:sp>
        <p:nvSpPr>
          <p:cNvPr id="21526" name="TextBox 269">
            <a:extLst>
              <a:ext uri="{FF2B5EF4-FFF2-40B4-BE49-F238E27FC236}">
                <a16:creationId xmlns:a16="http://schemas.microsoft.com/office/drawing/2014/main" id="{71F53B51-0404-1D4C-AC0E-7389198C4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5925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21</a:t>
            </a:r>
          </a:p>
        </p:txBody>
      </p:sp>
      <p:sp>
        <p:nvSpPr>
          <p:cNvPr id="21527" name="TextBox 271">
            <a:extLst>
              <a:ext uri="{FF2B5EF4-FFF2-40B4-BE49-F238E27FC236}">
                <a16:creationId xmlns:a16="http://schemas.microsoft.com/office/drawing/2014/main" id="{922C7C68-FCF2-4A45-92E5-DCF845645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22</a:t>
            </a:r>
          </a:p>
        </p:txBody>
      </p:sp>
      <p:sp>
        <p:nvSpPr>
          <p:cNvPr id="21528" name="TextBox 273">
            <a:extLst>
              <a:ext uri="{FF2B5EF4-FFF2-40B4-BE49-F238E27FC236}">
                <a16:creationId xmlns:a16="http://schemas.microsoft.com/office/drawing/2014/main" id="{6DA77337-5060-4041-AD3A-1783F86E5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115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23</a:t>
            </a:r>
          </a:p>
        </p:txBody>
      </p:sp>
      <p:sp>
        <p:nvSpPr>
          <p:cNvPr id="21529" name="TextBox 275">
            <a:extLst>
              <a:ext uri="{FF2B5EF4-FFF2-40B4-BE49-F238E27FC236}">
                <a16:creationId xmlns:a16="http://schemas.microsoft.com/office/drawing/2014/main" id="{D9512A5C-86D6-6045-BC76-AC8D9B598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24</a:t>
            </a:r>
          </a:p>
        </p:txBody>
      </p:sp>
      <p:sp>
        <p:nvSpPr>
          <p:cNvPr id="21530" name="TextBox 277">
            <a:extLst>
              <a:ext uri="{FF2B5EF4-FFF2-40B4-BE49-F238E27FC236}">
                <a16:creationId xmlns:a16="http://schemas.microsoft.com/office/drawing/2014/main" id="{578D9E3E-0B74-4349-A56B-F590D2630F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25</a:t>
            </a:r>
          </a:p>
        </p:txBody>
      </p:sp>
      <p:sp>
        <p:nvSpPr>
          <p:cNvPr id="21531" name="TextBox 279">
            <a:extLst>
              <a:ext uri="{FF2B5EF4-FFF2-40B4-BE49-F238E27FC236}">
                <a16:creationId xmlns:a16="http://schemas.microsoft.com/office/drawing/2014/main" id="{83003A0B-B992-1146-A89F-4273D0A50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26</a:t>
            </a:r>
          </a:p>
        </p:txBody>
      </p:sp>
      <p:sp>
        <p:nvSpPr>
          <p:cNvPr id="21532" name="TextBox 281">
            <a:extLst>
              <a:ext uri="{FF2B5EF4-FFF2-40B4-BE49-F238E27FC236}">
                <a16:creationId xmlns:a16="http://schemas.microsoft.com/office/drawing/2014/main" id="{61E2CD8E-15C9-2C42-B796-37814146E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27</a:t>
            </a:r>
          </a:p>
        </p:txBody>
      </p:sp>
      <p:sp>
        <p:nvSpPr>
          <p:cNvPr id="21533" name="TextBox 283">
            <a:extLst>
              <a:ext uri="{FF2B5EF4-FFF2-40B4-BE49-F238E27FC236}">
                <a16:creationId xmlns:a16="http://schemas.microsoft.com/office/drawing/2014/main" id="{83BEFA30-8E70-D14E-BD41-DE30E363E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5800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28</a:t>
            </a:r>
          </a:p>
        </p:txBody>
      </p:sp>
      <p:sp>
        <p:nvSpPr>
          <p:cNvPr id="21534" name="TextBox 285">
            <a:extLst>
              <a:ext uri="{FF2B5EF4-FFF2-40B4-BE49-F238E27FC236}">
                <a16:creationId xmlns:a16="http://schemas.microsoft.com/office/drawing/2014/main" id="{FC4ECD4A-1C19-D94D-8167-074CDB32D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8413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29</a:t>
            </a:r>
          </a:p>
        </p:txBody>
      </p:sp>
      <p:sp>
        <p:nvSpPr>
          <p:cNvPr id="21535" name="TextBox 287">
            <a:extLst>
              <a:ext uri="{FF2B5EF4-FFF2-40B4-BE49-F238E27FC236}">
                <a16:creationId xmlns:a16="http://schemas.microsoft.com/office/drawing/2014/main" id="{112E1AE5-B614-6A4F-B64C-2FC1BB9BF1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9438" y="1789113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30</a:t>
            </a:r>
          </a:p>
        </p:txBody>
      </p:sp>
      <p:sp>
        <p:nvSpPr>
          <p:cNvPr id="21536" name="TextBox 289">
            <a:extLst>
              <a:ext uri="{FF2B5EF4-FFF2-40B4-BE49-F238E27FC236}">
                <a16:creationId xmlns:a16="http://schemas.microsoft.com/office/drawing/2014/main" id="{8DA5C60C-A0E4-A04A-8AFD-03C5484A3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31</a:t>
            </a:r>
          </a:p>
        </p:txBody>
      </p:sp>
      <p:sp>
        <p:nvSpPr>
          <p:cNvPr id="21537" name="TextBox 291">
            <a:extLst>
              <a:ext uri="{FF2B5EF4-FFF2-40B4-BE49-F238E27FC236}">
                <a16:creationId xmlns:a16="http://schemas.microsoft.com/office/drawing/2014/main" id="{4969289B-B8CD-FE4E-B930-DC36ED0D4B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32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48153D32-3D2C-EC46-A56D-AD23AF282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33</a:t>
            </a:r>
          </a:p>
        </p:txBody>
      </p:sp>
      <p:sp>
        <p:nvSpPr>
          <p:cNvPr id="21539" name="TextBox 295">
            <a:extLst>
              <a:ext uri="{FF2B5EF4-FFF2-40B4-BE49-F238E27FC236}">
                <a16:creationId xmlns:a16="http://schemas.microsoft.com/office/drawing/2014/main" id="{45AAD99C-BDE8-504A-BA58-634DCBD305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34</a:t>
            </a:r>
          </a:p>
        </p:txBody>
      </p:sp>
      <p:sp>
        <p:nvSpPr>
          <p:cNvPr id="21540" name="TextBox 297">
            <a:extLst>
              <a:ext uri="{FF2B5EF4-FFF2-40B4-BE49-F238E27FC236}">
                <a16:creationId xmlns:a16="http://schemas.microsoft.com/office/drawing/2014/main" id="{6FA802BB-55D4-D444-A85F-F4579F874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35</a:t>
            </a:r>
          </a:p>
        </p:txBody>
      </p:sp>
      <p:sp>
        <p:nvSpPr>
          <p:cNvPr id="21541" name="TextBox 299">
            <a:extLst>
              <a:ext uri="{FF2B5EF4-FFF2-40B4-BE49-F238E27FC236}">
                <a16:creationId xmlns:a16="http://schemas.microsoft.com/office/drawing/2014/main" id="{53845B21-7832-574C-AA84-850A4FBFED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36</a:t>
            </a:r>
          </a:p>
        </p:txBody>
      </p:sp>
      <p:sp>
        <p:nvSpPr>
          <p:cNvPr id="21542" name="TextBox 301">
            <a:extLst>
              <a:ext uri="{FF2B5EF4-FFF2-40B4-BE49-F238E27FC236}">
                <a16:creationId xmlns:a16="http://schemas.microsoft.com/office/drawing/2014/main" id="{2A0E6D7B-0C35-B34E-A978-DA51BC6AC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37</a:t>
            </a:r>
          </a:p>
        </p:txBody>
      </p:sp>
      <p:sp>
        <p:nvSpPr>
          <p:cNvPr id="21543" name="TextBox 303">
            <a:extLst>
              <a:ext uri="{FF2B5EF4-FFF2-40B4-BE49-F238E27FC236}">
                <a16:creationId xmlns:a16="http://schemas.microsoft.com/office/drawing/2014/main" id="{B9C0BCF6-EB9A-414E-95A3-180EADB05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38</a:t>
            </a:r>
          </a:p>
        </p:txBody>
      </p:sp>
      <p:sp>
        <p:nvSpPr>
          <p:cNvPr id="21544" name="TextBox 305">
            <a:extLst>
              <a:ext uri="{FF2B5EF4-FFF2-40B4-BE49-F238E27FC236}">
                <a16:creationId xmlns:a16="http://schemas.microsoft.com/office/drawing/2014/main" id="{581DCA09-19B3-2548-A962-CD8D69908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39</a:t>
            </a:r>
          </a:p>
        </p:txBody>
      </p:sp>
      <p:sp>
        <p:nvSpPr>
          <p:cNvPr id="21545" name="TextBox 307">
            <a:extLst>
              <a:ext uri="{FF2B5EF4-FFF2-40B4-BE49-F238E27FC236}">
                <a16:creationId xmlns:a16="http://schemas.microsoft.com/office/drawing/2014/main" id="{09690510-99CB-6E46-AFAF-7C6368E3F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23542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40</a:t>
            </a:r>
          </a:p>
        </p:txBody>
      </p:sp>
      <p:sp>
        <p:nvSpPr>
          <p:cNvPr id="21546" name="TextBox 309">
            <a:extLst>
              <a:ext uri="{FF2B5EF4-FFF2-40B4-BE49-F238E27FC236}">
                <a16:creationId xmlns:a16="http://schemas.microsoft.com/office/drawing/2014/main" id="{6CBE5774-542E-1249-928B-F05BBE07CD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03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41</a:t>
            </a:r>
          </a:p>
        </p:txBody>
      </p:sp>
      <p:sp>
        <p:nvSpPr>
          <p:cNvPr id="21547" name="TextBox 312">
            <a:extLst>
              <a:ext uri="{FF2B5EF4-FFF2-40B4-BE49-F238E27FC236}">
                <a16:creationId xmlns:a16="http://schemas.microsoft.com/office/drawing/2014/main" id="{C5F0B289-7C0D-794C-BAB9-2F39FFD94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42</a:t>
            </a:r>
          </a:p>
        </p:txBody>
      </p:sp>
      <p:sp>
        <p:nvSpPr>
          <p:cNvPr id="21548" name="TextBox 314">
            <a:extLst>
              <a:ext uri="{FF2B5EF4-FFF2-40B4-BE49-F238E27FC236}">
                <a16:creationId xmlns:a16="http://schemas.microsoft.com/office/drawing/2014/main" id="{5E0F57A0-5A3D-AE44-84C2-317F5C647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2263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43</a:t>
            </a:r>
          </a:p>
        </p:txBody>
      </p:sp>
      <p:sp>
        <p:nvSpPr>
          <p:cNvPr id="21549" name="TextBox 316">
            <a:extLst>
              <a:ext uri="{FF2B5EF4-FFF2-40B4-BE49-F238E27FC236}">
                <a16:creationId xmlns:a16="http://schemas.microsoft.com/office/drawing/2014/main" id="{A47EF153-1167-0343-8359-2C6EDDBBB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75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44</a:t>
            </a:r>
          </a:p>
        </p:txBody>
      </p:sp>
      <p:sp>
        <p:nvSpPr>
          <p:cNvPr id="21550" name="TextBox 318">
            <a:extLst>
              <a:ext uri="{FF2B5EF4-FFF2-40B4-BE49-F238E27FC236}">
                <a16:creationId xmlns:a16="http://schemas.microsoft.com/office/drawing/2014/main" id="{F6F6FC67-2B00-F849-8E04-ED2A69005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48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45</a:t>
            </a:r>
          </a:p>
        </p:txBody>
      </p:sp>
      <p:sp>
        <p:nvSpPr>
          <p:cNvPr id="21551" name="TextBox 320">
            <a:extLst>
              <a:ext uri="{FF2B5EF4-FFF2-40B4-BE49-F238E27FC236}">
                <a16:creationId xmlns:a16="http://schemas.microsoft.com/office/drawing/2014/main" id="{F8BA67B0-1895-1A44-BBB3-2DC76369E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100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46</a:t>
            </a:r>
          </a:p>
        </p:txBody>
      </p:sp>
      <p:sp>
        <p:nvSpPr>
          <p:cNvPr id="21552" name="TextBox 322">
            <a:extLst>
              <a:ext uri="{FF2B5EF4-FFF2-40B4-BE49-F238E27FC236}">
                <a16:creationId xmlns:a16="http://schemas.microsoft.com/office/drawing/2014/main" id="{18554B03-ED1B-714B-8178-C77475081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713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47</a:t>
            </a:r>
          </a:p>
        </p:txBody>
      </p:sp>
      <p:sp>
        <p:nvSpPr>
          <p:cNvPr id="21553" name="TextBox 324">
            <a:extLst>
              <a:ext uri="{FF2B5EF4-FFF2-40B4-BE49-F238E27FC236}">
                <a16:creationId xmlns:a16="http://schemas.microsoft.com/office/drawing/2014/main" id="{E1A3C144-3DE8-1448-8465-24FB39FE8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29019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48</a:t>
            </a:r>
          </a:p>
        </p:txBody>
      </p:sp>
      <p:sp>
        <p:nvSpPr>
          <p:cNvPr id="21554" name="TextBox 326">
            <a:extLst>
              <a:ext uri="{FF2B5EF4-FFF2-40B4-BE49-F238E27FC236}">
                <a16:creationId xmlns:a16="http://schemas.microsoft.com/office/drawing/2014/main" id="{6518DA0D-C527-6F46-90F5-24EA88578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7938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49</a:t>
            </a:r>
          </a:p>
        </p:txBody>
      </p:sp>
      <p:sp>
        <p:nvSpPr>
          <p:cNvPr id="21555" name="TextBox 328">
            <a:extLst>
              <a:ext uri="{FF2B5EF4-FFF2-40B4-BE49-F238E27FC236}">
                <a16:creationId xmlns:a16="http://schemas.microsoft.com/office/drawing/2014/main" id="{C5F779B0-A903-F54F-91C1-DA543E7AAE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963" y="2908300"/>
            <a:ext cx="5413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50</a:t>
            </a:r>
          </a:p>
        </p:txBody>
      </p:sp>
      <p:sp>
        <p:nvSpPr>
          <p:cNvPr id="21556" name="TextBox 330">
            <a:extLst>
              <a:ext uri="{FF2B5EF4-FFF2-40B4-BE49-F238E27FC236}">
                <a16:creationId xmlns:a16="http://schemas.microsoft.com/office/drawing/2014/main" id="{311E2676-B56C-CD46-B028-C69118A16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51</a:t>
            </a:r>
          </a:p>
        </p:txBody>
      </p:sp>
      <p:sp>
        <p:nvSpPr>
          <p:cNvPr id="21557" name="TextBox 332">
            <a:extLst>
              <a:ext uri="{FF2B5EF4-FFF2-40B4-BE49-F238E27FC236}">
                <a16:creationId xmlns:a16="http://schemas.microsoft.com/office/drawing/2014/main" id="{AA4821B2-5D37-0347-A900-91E50B0B7B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52</a:t>
            </a:r>
          </a:p>
        </p:txBody>
      </p:sp>
      <p:sp>
        <p:nvSpPr>
          <p:cNvPr id="21558" name="TextBox 334">
            <a:extLst>
              <a:ext uri="{FF2B5EF4-FFF2-40B4-BE49-F238E27FC236}">
                <a16:creationId xmlns:a16="http://schemas.microsoft.com/office/drawing/2014/main" id="{38FA1D18-7511-4F4B-9E36-B281769C19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53</a:t>
            </a:r>
          </a:p>
        </p:txBody>
      </p:sp>
      <p:sp>
        <p:nvSpPr>
          <p:cNvPr id="21559" name="TextBox 336">
            <a:extLst>
              <a:ext uri="{FF2B5EF4-FFF2-40B4-BE49-F238E27FC236}">
                <a16:creationId xmlns:a16="http://schemas.microsoft.com/office/drawing/2014/main" id="{9A959F6D-0463-504E-A738-E1BB59EF44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54</a:t>
            </a:r>
          </a:p>
        </p:txBody>
      </p:sp>
      <p:sp>
        <p:nvSpPr>
          <p:cNvPr id="21560" name="TextBox 338">
            <a:extLst>
              <a:ext uri="{FF2B5EF4-FFF2-40B4-BE49-F238E27FC236}">
                <a16:creationId xmlns:a16="http://schemas.microsoft.com/office/drawing/2014/main" id="{7C9B9E35-3607-9741-97C0-04862512A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55</a:t>
            </a:r>
          </a:p>
        </p:txBody>
      </p:sp>
      <p:sp>
        <p:nvSpPr>
          <p:cNvPr id="21561" name="TextBox 340">
            <a:extLst>
              <a:ext uri="{FF2B5EF4-FFF2-40B4-BE49-F238E27FC236}">
                <a16:creationId xmlns:a16="http://schemas.microsoft.com/office/drawing/2014/main" id="{12938BCF-F8E2-2640-97E2-06A7D1291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56</a:t>
            </a:r>
          </a:p>
        </p:txBody>
      </p:sp>
      <p:sp>
        <p:nvSpPr>
          <p:cNvPr id="21562" name="TextBox 342">
            <a:extLst>
              <a:ext uri="{FF2B5EF4-FFF2-40B4-BE49-F238E27FC236}">
                <a16:creationId xmlns:a16="http://schemas.microsoft.com/office/drawing/2014/main" id="{8D456BF9-5CDE-B54B-9056-69766CA65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57</a:t>
            </a:r>
          </a:p>
        </p:txBody>
      </p:sp>
      <p:sp>
        <p:nvSpPr>
          <p:cNvPr id="21563" name="TextBox 344">
            <a:extLst>
              <a:ext uri="{FF2B5EF4-FFF2-40B4-BE49-F238E27FC236}">
                <a16:creationId xmlns:a16="http://schemas.microsoft.com/office/drawing/2014/main" id="{3FD803EE-5162-AF49-A8E0-61A11400B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58</a:t>
            </a:r>
          </a:p>
        </p:txBody>
      </p:sp>
      <p:sp>
        <p:nvSpPr>
          <p:cNvPr id="21564" name="TextBox 346">
            <a:extLst>
              <a:ext uri="{FF2B5EF4-FFF2-40B4-BE49-F238E27FC236}">
                <a16:creationId xmlns:a16="http://schemas.microsoft.com/office/drawing/2014/main" id="{98CB7EE6-D955-3546-A449-88D819CFA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59</a:t>
            </a:r>
          </a:p>
        </p:txBody>
      </p:sp>
      <p:sp>
        <p:nvSpPr>
          <p:cNvPr id="21565" name="TextBox 348">
            <a:extLst>
              <a:ext uri="{FF2B5EF4-FFF2-40B4-BE49-F238E27FC236}">
                <a16:creationId xmlns:a16="http://schemas.microsoft.com/office/drawing/2014/main" id="{8B011E21-A9D3-D440-B412-78DD333420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3492500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60</a:t>
            </a:r>
          </a:p>
        </p:txBody>
      </p:sp>
      <p:sp>
        <p:nvSpPr>
          <p:cNvPr id="21566" name="TextBox 350">
            <a:extLst>
              <a:ext uri="{FF2B5EF4-FFF2-40B4-BE49-F238E27FC236}">
                <a16:creationId xmlns:a16="http://schemas.microsoft.com/office/drawing/2014/main" id="{532DC0D3-164B-EF44-B8FC-E212C7CE0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61</a:t>
            </a:r>
          </a:p>
        </p:txBody>
      </p:sp>
      <p:sp>
        <p:nvSpPr>
          <p:cNvPr id="21567" name="TextBox 352">
            <a:extLst>
              <a:ext uri="{FF2B5EF4-FFF2-40B4-BE49-F238E27FC236}">
                <a16:creationId xmlns:a16="http://schemas.microsoft.com/office/drawing/2014/main" id="{745D8210-D26D-BA45-8480-7423A469F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62</a:t>
            </a:r>
          </a:p>
        </p:txBody>
      </p:sp>
      <p:sp>
        <p:nvSpPr>
          <p:cNvPr id="21568" name="TextBox 354">
            <a:extLst>
              <a:ext uri="{FF2B5EF4-FFF2-40B4-BE49-F238E27FC236}">
                <a16:creationId xmlns:a16="http://schemas.microsoft.com/office/drawing/2014/main" id="{0DABA33F-3106-BD45-863B-6FA681AD8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63</a:t>
            </a:r>
          </a:p>
        </p:txBody>
      </p:sp>
      <p:sp>
        <p:nvSpPr>
          <p:cNvPr id="21569" name="TextBox 356">
            <a:extLst>
              <a:ext uri="{FF2B5EF4-FFF2-40B4-BE49-F238E27FC236}">
                <a16:creationId xmlns:a16="http://schemas.microsoft.com/office/drawing/2014/main" id="{53EC6304-2589-6D42-BD74-DB427BA543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64</a:t>
            </a:r>
          </a:p>
        </p:txBody>
      </p:sp>
      <p:sp>
        <p:nvSpPr>
          <p:cNvPr id="21570" name="TextBox 358">
            <a:extLst>
              <a:ext uri="{FF2B5EF4-FFF2-40B4-BE49-F238E27FC236}">
                <a16:creationId xmlns:a16="http://schemas.microsoft.com/office/drawing/2014/main" id="{AAE8E8E5-A654-3444-871F-C24312738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65</a:t>
            </a:r>
          </a:p>
        </p:txBody>
      </p:sp>
      <p:sp>
        <p:nvSpPr>
          <p:cNvPr id="21571" name="TextBox 360">
            <a:extLst>
              <a:ext uri="{FF2B5EF4-FFF2-40B4-BE49-F238E27FC236}">
                <a16:creationId xmlns:a16="http://schemas.microsoft.com/office/drawing/2014/main" id="{B6A3EEA8-C472-934F-84ED-02D50EB6AB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66</a:t>
            </a:r>
          </a:p>
        </p:txBody>
      </p:sp>
      <p:sp>
        <p:nvSpPr>
          <p:cNvPr id="21572" name="TextBox 362">
            <a:extLst>
              <a:ext uri="{FF2B5EF4-FFF2-40B4-BE49-F238E27FC236}">
                <a16:creationId xmlns:a16="http://schemas.microsoft.com/office/drawing/2014/main" id="{56E7CE3A-C8A3-0243-8534-395867B60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67</a:t>
            </a:r>
          </a:p>
        </p:txBody>
      </p:sp>
      <p:sp>
        <p:nvSpPr>
          <p:cNvPr id="21573" name="TextBox 364">
            <a:extLst>
              <a:ext uri="{FF2B5EF4-FFF2-40B4-BE49-F238E27FC236}">
                <a16:creationId xmlns:a16="http://schemas.microsoft.com/office/drawing/2014/main" id="{A7466FBE-C77B-C249-BB03-B44140BCE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68</a:t>
            </a:r>
          </a:p>
        </p:txBody>
      </p:sp>
      <p:sp>
        <p:nvSpPr>
          <p:cNvPr id="21574" name="TextBox 366">
            <a:extLst>
              <a:ext uri="{FF2B5EF4-FFF2-40B4-BE49-F238E27FC236}">
                <a16:creationId xmlns:a16="http://schemas.microsoft.com/office/drawing/2014/main" id="{395735C2-E35A-BD4C-BA41-6A9E1E598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69</a:t>
            </a:r>
          </a:p>
        </p:txBody>
      </p:sp>
      <p:sp>
        <p:nvSpPr>
          <p:cNvPr id="21575" name="TextBox 368">
            <a:extLst>
              <a:ext uri="{FF2B5EF4-FFF2-40B4-BE49-F238E27FC236}">
                <a16:creationId xmlns:a16="http://schemas.microsoft.com/office/drawing/2014/main" id="{70C2ECF8-C302-AE4E-B014-46911AB19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4057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70</a:t>
            </a:r>
          </a:p>
        </p:txBody>
      </p:sp>
      <p:sp>
        <p:nvSpPr>
          <p:cNvPr id="21576" name="TextBox 370">
            <a:extLst>
              <a:ext uri="{FF2B5EF4-FFF2-40B4-BE49-F238E27FC236}">
                <a16:creationId xmlns:a16="http://schemas.microsoft.com/office/drawing/2014/main" id="{AA4DA16D-C1F8-4E42-8836-FAFDD6515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03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71</a:t>
            </a:r>
          </a:p>
        </p:txBody>
      </p:sp>
      <p:sp>
        <p:nvSpPr>
          <p:cNvPr id="21577" name="TextBox 372">
            <a:extLst>
              <a:ext uri="{FF2B5EF4-FFF2-40B4-BE49-F238E27FC236}">
                <a16:creationId xmlns:a16="http://schemas.microsoft.com/office/drawing/2014/main" id="{4E37B6CD-2BBA-F148-80CD-A36A00A8F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72</a:t>
            </a:r>
          </a:p>
        </p:txBody>
      </p:sp>
      <p:sp>
        <p:nvSpPr>
          <p:cNvPr id="21578" name="TextBox 374">
            <a:extLst>
              <a:ext uri="{FF2B5EF4-FFF2-40B4-BE49-F238E27FC236}">
                <a16:creationId xmlns:a16="http://schemas.microsoft.com/office/drawing/2014/main" id="{B7EA92B0-9B55-7E4D-B030-1FB188E79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2263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73</a:t>
            </a:r>
          </a:p>
        </p:txBody>
      </p:sp>
      <p:sp>
        <p:nvSpPr>
          <p:cNvPr id="21579" name="TextBox 376">
            <a:extLst>
              <a:ext uri="{FF2B5EF4-FFF2-40B4-BE49-F238E27FC236}">
                <a16:creationId xmlns:a16="http://schemas.microsoft.com/office/drawing/2014/main" id="{5F5F9C73-CA65-6B40-A765-18E437104F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75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74</a:t>
            </a:r>
          </a:p>
        </p:txBody>
      </p:sp>
      <p:sp>
        <p:nvSpPr>
          <p:cNvPr id="21580" name="TextBox 378">
            <a:extLst>
              <a:ext uri="{FF2B5EF4-FFF2-40B4-BE49-F238E27FC236}">
                <a16:creationId xmlns:a16="http://schemas.microsoft.com/office/drawing/2014/main" id="{65BE172B-7F56-0C48-B025-8D15727BC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48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75</a:t>
            </a:r>
          </a:p>
        </p:txBody>
      </p:sp>
      <p:sp>
        <p:nvSpPr>
          <p:cNvPr id="21581" name="TextBox 380">
            <a:extLst>
              <a:ext uri="{FF2B5EF4-FFF2-40B4-BE49-F238E27FC236}">
                <a16:creationId xmlns:a16="http://schemas.microsoft.com/office/drawing/2014/main" id="{D9CE6918-5E88-C742-899C-17940FCA27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100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76</a:t>
            </a:r>
          </a:p>
        </p:txBody>
      </p:sp>
      <p:sp>
        <p:nvSpPr>
          <p:cNvPr id="21582" name="TextBox 382">
            <a:extLst>
              <a:ext uri="{FF2B5EF4-FFF2-40B4-BE49-F238E27FC236}">
                <a16:creationId xmlns:a16="http://schemas.microsoft.com/office/drawing/2014/main" id="{9C7D4187-A31F-B644-80DA-C4EC6A002A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713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77</a:t>
            </a:r>
          </a:p>
        </p:txBody>
      </p:sp>
      <p:sp>
        <p:nvSpPr>
          <p:cNvPr id="21583" name="TextBox 384">
            <a:extLst>
              <a:ext uri="{FF2B5EF4-FFF2-40B4-BE49-F238E27FC236}">
                <a16:creationId xmlns:a16="http://schemas.microsoft.com/office/drawing/2014/main" id="{67377D16-1E7C-EA44-B967-F543C8CD7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45672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78</a:t>
            </a:r>
          </a:p>
        </p:txBody>
      </p:sp>
      <p:sp>
        <p:nvSpPr>
          <p:cNvPr id="21584" name="TextBox 386">
            <a:extLst>
              <a:ext uri="{FF2B5EF4-FFF2-40B4-BE49-F238E27FC236}">
                <a16:creationId xmlns:a16="http://schemas.microsoft.com/office/drawing/2014/main" id="{9DCD0778-A6A1-D74A-A3F7-6CB4AE67E1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7938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79</a:t>
            </a:r>
          </a:p>
        </p:txBody>
      </p:sp>
      <p:sp>
        <p:nvSpPr>
          <p:cNvPr id="21585" name="TextBox 388">
            <a:extLst>
              <a:ext uri="{FF2B5EF4-FFF2-40B4-BE49-F238E27FC236}">
                <a16:creationId xmlns:a16="http://schemas.microsoft.com/office/drawing/2014/main" id="{64FA33CA-8572-4F40-A176-6010B7573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963" y="45720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80</a:t>
            </a:r>
          </a:p>
        </p:txBody>
      </p:sp>
      <p:sp>
        <p:nvSpPr>
          <p:cNvPr id="21586" name="TextBox 390">
            <a:extLst>
              <a:ext uri="{FF2B5EF4-FFF2-40B4-BE49-F238E27FC236}">
                <a16:creationId xmlns:a16="http://schemas.microsoft.com/office/drawing/2014/main" id="{DBBE9865-06FD-1B40-BFBF-49E76EFBA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81</a:t>
            </a:r>
          </a:p>
        </p:txBody>
      </p:sp>
      <p:sp>
        <p:nvSpPr>
          <p:cNvPr id="21587" name="TextBox 392">
            <a:extLst>
              <a:ext uri="{FF2B5EF4-FFF2-40B4-BE49-F238E27FC236}">
                <a16:creationId xmlns:a16="http://schemas.microsoft.com/office/drawing/2014/main" id="{EB8B6461-A8E9-5E44-BE5B-71BE4DBEB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82</a:t>
            </a:r>
          </a:p>
        </p:txBody>
      </p:sp>
      <p:sp>
        <p:nvSpPr>
          <p:cNvPr id="21588" name="TextBox 394">
            <a:extLst>
              <a:ext uri="{FF2B5EF4-FFF2-40B4-BE49-F238E27FC236}">
                <a16:creationId xmlns:a16="http://schemas.microsoft.com/office/drawing/2014/main" id="{82E41CFC-5D44-5D49-A541-A1F3209FC6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83</a:t>
            </a:r>
          </a:p>
        </p:txBody>
      </p:sp>
      <p:sp>
        <p:nvSpPr>
          <p:cNvPr id="21589" name="TextBox 396">
            <a:extLst>
              <a:ext uri="{FF2B5EF4-FFF2-40B4-BE49-F238E27FC236}">
                <a16:creationId xmlns:a16="http://schemas.microsoft.com/office/drawing/2014/main" id="{D4E72ED4-D1EE-F34A-89E8-B74E22A73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84</a:t>
            </a:r>
          </a:p>
        </p:txBody>
      </p:sp>
      <p:sp>
        <p:nvSpPr>
          <p:cNvPr id="21590" name="TextBox 398">
            <a:extLst>
              <a:ext uri="{FF2B5EF4-FFF2-40B4-BE49-F238E27FC236}">
                <a16:creationId xmlns:a16="http://schemas.microsoft.com/office/drawing/2014/main" id="{69E69060-3AF6-2246-8381-A09DEF48B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85</a:t>
            </a:r>
          </a:p>
        </p:txBody>
      </p:sp>
      <p:sp>
        <p:nvSpPr>
          <p:cNvPr id="21591" name="TextBox 400">
            <a:extLst>
              <a:ext uri="{FF2B5EF4-FFF2-40B4-BE49-F238E27FC236}">
                <a16:creationId xmlns:a16="http://schemas.microsoft.com/office/drawing/2014/main" id="{0F092682-ACF1-3644-8D28-EFE891D75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86</a:t>
            </a:r>
          </a:p>
        </p:txBody>
      </p:sp>
      <p:sp>
        <p:nvSpPr>
          <p:cNvPr id="21592" name="TextBox 402">
            <a:extLst>
              <a:ext uri="{FF2B5EF4-FFF2-40B4-BE49-F238E27FC236}">
                <a16:creationId xmlns:a16="http://schemas.microsoft.com/office/drawing/2014/main" id="{045B2AB4-6882-4F43-A2D0-F4B035B60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87</a:t>
            </a:r>
          </a:p>
        </p:txBody>
      </p:sp>
      <p:sp>
        <p:nvSpPr>
          <p:cNvPr id="21593" name="TextBox 404">
            <a:extLst>
              <a:ext uri="{FF2B5EF4-FFF2-40B4-BE49-F238E27FC236}">
                <a16:creationId xmlns:a16="http://schemas.microsoft.com/office/drawing/2014/main" id="{15F43677-8201-0342-9D72-3E273711F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88</a:t>
            </a:r>
          </a:p>
        </p:txBody>
      </p:sp>
      <p:sp>
        <p:nvSpPr>
          <p:cNvPr id="21594" name="TextBox 406">
            <a:extLst>
              <a:ext uri="{FF2B5EF4-FFF2-40B4-BE49-F238E27FC236}">
                <a16:creationId xmlns:a16="http://schemas.microsoft.com/office/drawing/2014/main" id="{7843A279-B06F-7042-A778-27D599B08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89</a:t>
            </a:r>
          </a:p>
        </p:txBody>
      </p:sp>
      <p:sp>
        <p:nvSpPr>
          <p:cNvPr id="21595" name="TextBox 408">
            <a:extLst>
              <a:ext uri="{FF2B5EF4-FFF2-40B4-BE49-F238E27FC236}">
                <a16:creationId xmlns:a16="http://schemas.microsoft.com/office/drawing/2014/main" id="{D85BBB40-0424-0743-87E7-39FC0D86CF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51689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90</a:t>
            </a:r>
          </a:p>
        </p:txBody>
      </p:sp>
      <p:sp>
        <p:nvSpPr>
          <p:cNvPr id="21596" name="TextBox 410">
            <a:extLst>
              <a:ext uri="{FF2B5EF4-FFF2-40B4-BE49-F238E27FC236}">
                <a16:creationId xmlns:a16="http://schemas.microsoft.com/office/drawing/2014/main" id="{DBAFCF6C-30BF-624D-A6E2-983E5D9B4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988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91</a:t>
            </a:r>
          </a:p>
        </p:txBody>
      </p:sp>
      <p:sp>
        <p:nvSpPr>
          <p:cNvPr id="21597" name="TextBox 430">
            <a:extLst>
              <a:ext uri="{FF2B5EF4-FFF2-40B4-BE49-F238E27FC236}">
                <a16:creationId xmlns:a16="http://schemas.microsoft.com/office/drawing/2014/main" id="{769E5BE9-0D6A-B848-8EFF-425605F92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0600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92</a:t>
            </a:r>
          </a:p>
        </p:txBody>
      </p:sp>
      <p:sp>
        <p:nvSpPr>
          <p:cNvPr id="21598" name="TextBox 432">
            <a:extLst>
              <a:ext uri="{FF2B5EF4-FFF2-40B4-BE49-F238E27FC236}">
                <a16:creationId xmlns:a16="http://schemas.microsoft.com/office/drawing/2014/main" id="{813E87F9-2DED-FB42-BF33-E27198089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93</a:t>
            </a:r>
          </a:p>
        </p:txBody>
      </p:sp>
      <p:sp>
        <p:nvSpPr>
          <p:cNvPr id="21599" name="TextBox 434">
            <a:extLst>
              <a:ext uri="{FF2B5EF4-FFF2-40B4-BE49-F238E27FC236}">
                <a16:creationId xmlns:a16="http://schemas.microsoft.com/office/drawing/2014/main" id="{E694F514-CCCF-EB4B-94B0-7327A55C9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94</a:t>
            </a:r>
          </a:p>
        </p:txBody>
      </p:sp>
      <p:sp>
        <p:nvSpPr>
          <p:cNvPr id="21600" name="TextBox 436">
            <a:extLst>
              <a:ext uri="{FF2B5EF4-FFF2-40B4-BE49-F238E27FC236}">
                <a16:creationId xmlns:a16="http://schemas.microsoft.com/office/drawing/2014/main" id="{DE90F0EB-7431-1348-8A5A-FAD06CEC8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8438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95</a:t>
            </a:r>
          </a:p>
        </p:txBody>
      </p:sp>
      <p:sp>
        <p:nvSpPr>
          <p:cNvPr id="21601" name="TextBox 438">
            <a:extLst>
              <a:ext uri="{FF2B5EF4-FFF2-40B4-BE49-F238E27FC236}">
                <a16:creationId xmlns:a16="http://schemas.microsoft.com/office/drawing/2014/main" id="{D6A8A237-1B90-DE40-9C97-90AAA33B7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050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96</a:t>
            </a:r>
          </a:p>
        </p:txBody>
      </p:sp>
      <p:sp>
        <p:nvSpPr>
          <p:cNvPr id="21602" name="TextBox 440">
            <a:extLst>
              <a:ext uri="{FF2B5EF4-FFF2-40B4-BE49-F238E27FC236}">
                <a16:creationId xmlns:a16="http://schemas.microsoft.com/office/drawing/2014/main" id="{339FC68C-187F-2142-8115-4FF167313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3663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97</a:t>
            </a:r>
          </a:p>
        </p:txBody>
      </p:sp>
      <p:sp>
        <p:nvSpPr>
          <p:cNvPr id="21603" name="TextBox 442">
            <a:extLst>
              <a:ext uri="{FF2B5EF4-FFF2-40B4-BE49-F238E27FC236}">
                <a16:creationId xmlns:a16="http://schemas.microsoft.com/office/drawing/2014/main" id="{CA4D9CF7-E5C1-6343-A0D8-F1D779CC7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27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98</a:t>
            </a:r>
          </a:p>
        </p:txBody>
      </p:sp>
      <p:sp>
        <p:nvSpPr>
          <p:cNvPr id="21604" name="TextBox 444">
            <a:extLst>
              <a:ext uri="{FF2B5EF4-FFF2-40B4-BE49-F238E27FC236}">
                <a16:creationId xmlns:a16="http://schemas.microsoft.com/office/drawing/2014/main" id="{34A9C7B4-0293-6146-8583-3D11274B8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0475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99</a:t>
            </a:r>
          </a:p>
        </p:txBody>
      </p:sp>
      <p:sp>
        <p:nvSpPr>
          <p:cNvPr id="21605" name="TextBox 446">
            <a:extLst>
              <a:ext uri="{FF2B5EF4-FFF2-40B4-BE49-F238E27FC236}">
                <a16:creationId xmlns:a16="http://schemas.microsoft.com/office/drawing/2014/main" id="{DBF44014-FA23-254C-974B-B1C511CAB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5761038"/>
            <a:ext cx="627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Sassoon Infant Md" pitchFamily="2" charset="0"/>
              </a:rPr>
              <a:t>100</a:t>
            </a:r>
          </a:p>
        </p:txBody>
      </p:sp>
      <p:sp>
        <p:nvSpPr>
          <p:cNvPr id="21606" name="TextBox 203">
            <a:extLst>
              <a:ext uri="{FF2B5EF4-FFF2-40B4-BE49-F238E27FC236}">
                <a16:creationId xmlns:a16="http://schemas.microsoft.com/office/drawing/2014/main" id="{F37CAC64-31D5-A14D-B546-7728C0DC8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6888" y="679450"/>
            <a:ext cx="358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A67F553-2687-164F-9879-19A0ED2F46D7}"/>
              </a:ext>
            </a:extLst>
          </p:cNvPr>
          <p:cNvSpPr/>
          <p:nvPr/>
        </p:nvSpPr>
        <p:spPr>
          <a:xfrm>
            <a:off x="4605338" y="611188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00F82FF2-62B2-4F46-8E87-2E15F78C2529}"/>
              </a:ext>
            </a:extLst>
          </p:cNvPr>
          <p:cNvSpPr/>
          <p:nvPr/>
        </p:nvSpPr>
        <p:spPr>
          <a:xfrm>
            <a:off x="2879725" y="1763713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856D3989-741F-184D-983D-985B0EF57C3F}"/>
              </a:ext>
            </a:extLst>
          </p:cNvPr>
          <p:cNvSpPr/>
          <p:nvPr/>
        </p:nvSpPr>
        <p:spPr>
          <a:xfrm>
            <a:off x="3417888" y="2879725"/>
            <a:ext cx="533400" cy="493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B489AC25-1F85-6847-8F92-98ADB9359304}"/>
              </a:ext>
            </a:extLst>
          </p:cNvPr>
          <p:cNvSpPr/>
          <p:nvPr/>
        </p:nvSpPr>
        <p:spPr>
          <a:xfrm>
            <a:off x="6354763" y="3432175"/>
            <a:ext cx="533400" cy="493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31205FC1-80EC-BF4C-B52B-B2A44130AA15}"/>
              </a:ext>
            </a:extLst>
          </p:cNvPr>
          <p:cNvSpPr/>
          <p:nvPr/>
        </p:nvSpPr>
        <p:spPr>
          <a:xfrm>
            <a:off x="1700213" y="4005263"/>
            <a:ext cx="533400" cy="495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8ECAE393-8019-D041-B8BF-4492C2B6D117}"/>
              </a:ext>
            </a:extLst>
          </p:cNvPr>
          <p:cNvSpPr/>
          <p:nvPr/>
        </p:nvSpPr>
        <p:spPr>
          <a:xfrm>
            <a:off x="2851150" y="5100638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A99621A1-7448-DC4F-94F9-9F5EF6F0C5F2}"/>
              </a:ext>
            </a:extLst>
          </p:cNvPr>
          <p:cNvSpPr/>
          <p:nvPr/>
        </p:nvSpPr>
        <p:spPr>
          <a:xfrm>
            <a:off x="5764213" y="5676900"/>
            <a:ext cx="533400" cy="493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8F98F1A-F5B3-5A49-9A7E-CF7EC1A55C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368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206" grpId="0" animBg="1"/>
      <p:bldP spid="208" grpId="0" animBg="1"/>
      <p:bldP spid="209" grpId="0" animBg="1"/>
      <p:bldP spid="210" grpId="0" animBg="1"/>
      <p:bldP spid="211" grpId="0" animBg="1"/>
      <p:bldP spid="2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Z:\# Action Folder!\PDF &amp; Preview\PNG\100-Square.png">
            <a:extLst>
              <a:ext uri="{FF2B5EF4-FFF2-40B4-BE49-F238E27FC236}">
                <a16:creationId xmlns:a16="http://schemas.microsoft.com/office/drawing/2014/main" id="{A5E9328B-01D8-D54C-8F00-ADB4E3BD4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549275"/>
            <a:ext cx="58801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231">
            <a:extLst>
              <a:ext uri="{FF2B5EF4-FFF2-40B4-BE49-F238E27FC236}">
                <a16:creationId xmlns:a16="http://schemas.microsoft.com/office/drawing/2014/main" id="{72E4EF0A-4EE0-204B-982E-680A3C545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5850" y="654050"/>
            <a:ext cx="3635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</a:t>
            </a:r>
          </a:p>
        </p:txBody>
      </p:sp>
      <p:sp>
        <p:nvSpPr>
          <p:cNvPr id="22532" name="TextBox 233">
            <a:extLst>
              <a:ext uri="{FF2B5EF4-FFF2-40B4-BE49-F238E27FC236}">
                <a16:creationId xmlns:a16="http://schemas.microsoft.com/office/drawing/2014/main" id="{02D3A19D-26F9-8C47-A80B-54795B48A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8463" y="654050"/>
            <a:ext cx="3635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</a:t>
            </a:r>
          </a:p>
        </p:txBody>
      </p:sp>
      <p:sp>
        <p:nvSpPr>
          <p:cNvPr id="22533" name="TextBox 235">
            <a:extLst>
              <a:ext uri="{FF2B5EF4-FFF2-40B4-BE49-F238E27FC236}">
                <a16:creationId xmlns:a16="http://schemas.microsoft.com/office/drawing/2014/main" id="{A79C6EC8-313E-B349-ACE8-BB1330EB4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266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</a:t>
            </a:r>
          </a:p>
        </p:txBody>
      </p:sp>
      <p:sp>
        <p:nvSpPr>
          <p:cNvPr id="22534" name="TextBox 237">
            <a:extLst>
              <a:ext uri="{FF2B5EF4-FFF2-40B4-BE49-F238E27FC236}">
                <a16:creationId xmlns:a16="http://schemas.microsoft.com/office/drawing/2014/main" id="{447821D5-4012-E540-BB5B-530A4FAF7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527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</a:t>
            </a:r>
          </a:p>
        </p:txBody>
      </p:sp>
      <p:sp>
        <p:nvSpPr>
          <p:cNvPr id="22535" name="TextBox 239">
            <a:extLst>
              <a:ext uri="{FF2B5EF4-FFF2-40B4-BE49-F238E27FC236}">
                <a16:creationId xmlns:a16="http://schemas.microsoft.com/office/drawing/2014/main" id="{6E8C6E8B-646D-B94C-9942-DF741B943B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888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</a:t>
            </a:r>
          </a:p>
        </p:txBody>
      </p:sp>
      <p:sp>
        <p:nvSpPr>
          <p:cNvPr id="22536" name="TextBox 241">
            <a:extLst>
              <a:ext uri="{FF2B5EF4-FFF2-40B4-BE49-F238E27FC236}">
                <a16:creationId xmlns:a16="http://schemas.microsoft.com/office/drawing/2014/main" id="{0DDE85FE-9259-4747-94CC-8E0E3B48E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00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</a:t>
            </a:r>
          </a:p>
        </p:txBody>
      </p:sp>
      <p:sp>
        <p:nvSpPr>
          <p:cNvPr id="22537" name="TextBox 243">
            <a:extLst>
              <a:ext uri="{FF2B5EF4-FFF2-40B4-BE49-F238E27FC236}">
                <a16:creationId xmlns:a16="http://schemas.microsoft.com/office/drawing/2014/main" id="{71183F8E-EBDC-DC4A-8E81-C4178DE74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311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</a:t>
            </a:r>
          </a:p>
        </p:txBody>
      </p:sp>
      <p:sp>
        <p:nvSpPr>
          <p:cNvPr id="22538" name="TextBox 245">
            <a:extLst>
              <a:ext uri="{FF2B5EF4-FFF2-40B4-BE49-F238E27FC236}">
                <a16:creationId xmlns:a16="http://schemas.microsoft.com/office/drawing/2014/main" id="{6313B35F-B313-3D49-9400-D44D06099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572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</a:t>
            </a:r>
          </a:p>
        </p:txBody>
      </p:sp>
      <p:sp>
        <p:nvSpPr>
          <p:cNvPr id="22539" name="TextBox 247">
            <a:extLst>
              <a:ext uri="{FF2B5EF4-FFF2-40B4-BE49-F238E27FC236}">
                <a16:creationId xmlns:a16="http://schemas.microsoft.com/office/drawing/2014/main" id="{21A1AB9C-21E7-AC4E-B537-58B6BACBF9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658813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10</a:t>
            </a:r>
          </a:p>
        </p:txBody>
      </p:sp>
      <p:sp>
        <p:nvSpPr>
          <p:cNvPr id="22540" name="TextBox 249">
            <a:extLst>
              <a:ext uri="{FF2B5EF4-FFF2-40B4-BE49-F238E27FC236}">
                <a16:creationId xmlns:a16="http://schemas.microsoft.com/office/drawing/2014/main" id="{7A13F32E-1480-694E-B9B1-920A846D33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7513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11</a:t>
            </a:r>
          </a:p>
        </p:txBody>
      </p:sp>
      <p:sp>
        <p:nvSpPr>
          <p:cNvPr id="22541" name="TextBox 251">
            <a:extLst>
              <a:ext uri="{FF2B5EF4-FFF2-40B4-BE49-F238E27FC236}">
                <a16:creationId xmlns:a16="http://schemas.microsoft.com/office/drawing/2014/main" id="{35647145-AEB1-E944-A9BF-2BF033F9A6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125" y="12192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12</a:t>
            </a:r>
          </a:p>
        </p:txBody>
      </p:sp>
      <p:sp>
        <p:nvSpPr>
          <p:cNvPr id="22542" name="TextBox 253">
            <a:extLst>
              <a:ext uri="{FF2B5EF4-FFF2-40B4-BE49-F238E27FC236}">
                <a16:creationId xmlns:a16="http://schemas.microsoft.com/office/drawing/2014/main" id="{FB54BFEB-AFD5-FD43-95D8-1EB6DFFB4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2738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13</a:t>
            </a:r>
          </a:p>
        </p:txBody>
      </p:sp>
      <p:sp>
        <p:nvSpPr>
          <p:cNvPr id="22543" name="TextBox 255">
            <a:extLst>
              <a:ext uri="{FF2B5EF4-FFF2-40B4-BE49-F238E27FC236}">
                <a16:creationId xmlns:a16="http://schemas.microsoft.com/office/drawing/2014/main" id="{1E4B2717-51B3-6D4B-A4B5-B7F84AF67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693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14</a:t>
            </a:r>
          </a:p>
        </p:txBody>
      </p:sp>
      <p:sp>
        <p:nvSpPr>
          <p:cNvPr id="22544" name="TextBox 257">
            <a:extLst>
              <a:ext uri="{FF2B5EF4-FFF2-40B4-BE49-F238E27FC236}">
                <a16:creationId xmlns:a16="http://schemas.microsoft.com/office/drawing/2014/main" id="{4CC3D0DF-FAD9-3847-B6DA-740E67E47F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955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15</a:t>
            </a:r>
          </a:p>
        </p:txBody>
      </p:sp>
      <p:sp>
        <p:nvSpPr>
          <p:cNvPr id="22545" name="TextBox 259">
            <a:extLst>
              <a:ext uri="{FF2B5EF4-FFF2-40B4-BE49-F238E27FC236}">
                <a16:creationId xmlns:a16="http://schemas.microsoft.com/office/drawing/2014/main" id="{3467C3DF-7EE4-624C-8361-67520546D8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2163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16</a:t>
            </a:r>
          </a:p>
        </p:txBody>
      </p:sp>
      <p:sp>
        <p:nvSpPr>
          <p:cNvPr id="22546" name="TextBox 261">
            <a:extLst>
              <a:ext uri="{FF2B5EF4-FFF2-40B4-BE49-F238E27FC236}">
                <a16:creationId xmlns:a16="http://schemas.microsoft.com/office/drawing/2014/main" id="{E71AAA35-8904-8046-91FA-CC1E01B72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775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17</a:t>
            </a:r>
          </a:p>
        </p:txBody>
      </p:sp>
      <p:sp>
        <p:nvSpPr>
          <p:cNvPr id="22547" name="TextBox 263">
            <a:extLst>
              <a:ext uri="{FF2B5EF4-FFF2-40B4-BE49-F238E27FC236}">
                <a16:creationId xmlns:a16="http://schemas.microsoft.com/office/drawing/2014/main" id="{6B7B30C2-FDFF-0241-9EE9-DE16BACF0D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738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18</a:t>
            </a:r>
          </a:p>
        </p:txBody>
      </p:sp>
      <p:sp>
        <p:nvSpPr>
          <p:cNvPr id="22548" name="TextBox 265">
            <a:extLst>
              <a:ext uri="{FF2B5EF4-FFF2-40B4-BE49-F238E27FC236}">
                <a16:creationId xmlns:a16="http://schemas.microsoft.com/office/drawing/2014/main" id="{E2FFD63B-C1D3-6548-A29C-DFED0AF45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19</a:t>
            </a:r>
          </a:p>
        </p:txBody>
      </p:sp>
      <p:sp>
        <p:nvSpPr>
          <p:cNvPr id="22549" name="TextBox 267">
            <a:extLst>
              <a:ext uri="{FF2B5EF4-FFF2-40B4-BE49-F238E27FC236}">
                <a16:creationId xmlns:a16="http://schemas.microsoft.com/office/drawing/2014/main" id="{E876CF69-F71B-7D4F-AD16-8EB36326F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1025" y="12239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20</a:t>
            </a:r>
          </a:p>
        </p:txBody>
      </p:sp>
      <p:sp>
        <p:nvSpPr>
          <p:cNvPr id="22550" name="TextBox 269">
            <a:extLst>
              <a:ext uri="{FF2B5EF4-FFF2-40B4-BE49-F238E27FC236}">
                <a16:creationId xmlns:a16="http://schemas.microsoft.com/office/drawing/2014/main" id="{FF2E63FE-02F1-F14E-9FB2-E4F5A60F0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5925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21</a:t>
            </a:r>
          </a:p>
        </p:txBody>
      </p:sp>
      <p:sp>
        <p:nvSpPr>
          <p:cNvPr id="22551" name="TextBox 271">
            <a:extLst>
              <a:ext uri="{FF2B5EF4-FFF2-40B4-BE49-F238E27FC236}">
                <a16:creationId xmlns:a16="http://schemas.microsoft.com/office/drawing/2014/main" id="{4C2AC6A0-3CCB-D94F-804F-11DAAFEF24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22</a:t>
            </a:r>
          </a:p>
        </p:txBody>
      </p:sp>
      <p:sp>
        <p:nvSpPr>
          <p:cNvPr id="22552" name="TextBox 273">
            <a:extLst>
              <a:ext uri="{FF2B5EF4-FFF2-40B4-BE49-F238E27FC236}">
                <a16:creationId xmlns:a16="http://schemas.microsoft.com/office/drawing/2014/main" id="{F5EFD990-1595-3542-8D1A-CA8B6661B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115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23</a:t>
            </a:r>
          </a:p>
        </p:txBody>
      </p:sp>
      <p:sp>
        <p:nvSpPr>
          <p:cNvPr id="22553" name="TextBox 275">
            <a:extLst>
              <a:ext uri="{FF2B5EF4-FFF2-40B4-BE49-F238E27FC236}">
                <a16:creationId xmlns:a16="http://schemas.microsoft.com/office/drawing/2014/main" id="{F4163B3B-4074-6B42-ABBC-CBB46AF05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24</a:t>
            </a:r>
          </a:p>
        </p:txBody>
      </p:sp>
      <p:sp>
        <p:nvSpPr>
          <p:cNvPr id="22554" name="TextBox 277">
            <a:extLst>
              <a:ext uri="{FF2B5EF4-FFF2-40B4-BE49-F238E27FC236}">
                <a16:creationId xmlns:a16="http://schemas.microsoft.com/office/drawing/2014/main" id="{A3EFFA24-C0C0-5A48-AAE0-61A611A373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25</a:t>
            </a:r>
          </a:p>
        </p:txBody>
      </p:sp>
      <p:sp>
        <p:nvSpPr>
          <p:cNvPr id="22555" name="TextBox 279">
            <a:extLst>
              <a:ext uri="{FF2B5EF4-FFF2-40B4-BE49-F238E27FC236}">
                <a16:creationId xmlns:a16="http://schemas.microsoft.com/office/drawing/2014/main" id="{8C73D3C4-419F-B84E-9AB7-D28A9217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26</a:t>
            </a:r>
          </a:p>
        </p:txBody>
      </p:sp>
      <p:sp>
        <p:nvSpPr>
          <p:cNvPr id="22556" name="TextBox 281">
            <a:extLst>
              <a:ext uri="{FF2B5EF4-FFF2-40B4-BE49-F238E27FC236}">
                <a16:creationId xmlns:a16="http://schemas.microsoft.com/office/drawing/2014/main" id="{51C7377B-9BC5-5245-8A5E-D9CE16DE4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27</a:t>
            </a:r>
          </a:p>
        </p:txBody>
      </p:sp>
      <p:sp>
        <p:nvSpPr>
          <p:cNvPr id="22557" name="TextBox 283">
            <a:extLst>
              <a:ext uri="{FF2B5EF4-FFF2-40B4-BE49-F238E27FC236}">
                <a16:creationId xmlns:a16="http://schemas.microsoft.com/office/drawing/2014/main" id="{F93D131B-B5D5-1542-AFD6-3F4B1E53AF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5800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28</a:t>
            </a:r>
          </a:p>
        </p:txBody>
      </p:sp>
      <p:sp>
        <p:nvSpPr>
          <p:cNvPr id="22558" name="TextBox 285">
            <a:extLst>
              <a:ext uri="{FF2B5EF4-FFF2-40B4-BE49-F238E27FC236}">
                <a16:creationId xmlns:a16="http://schemas.microsoft.com/office/drawing/2014/main" id="{B6735DEC-64BA-8945-AE34-7C8CEFAE2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8413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29</a:t>
            </a:r>
          </a:p>
        </p:txBody>
      </p:sp>
      <p:sp>
        <p:nvSpPr>
          <p:cNvPr id="22559" name="TextBox 287">
            <a:extLst>
              <a:ext uri="{FF2B5EF4-FFF2-40B4-BE49-F238E27FC236}">
                <a16:creationId xmlns:a16="http://schemas.microsoft.com/office/drawing/2014/main" id="{D4260E2B-FA72-4247-81EA-993D4504D1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9438" y="1789113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30</a:t>
            </a:r>
          </a:p>
        </p:txBody>
      </p:sp>
      <p:sp>
        <p:nvSpPr>
          <p:cNvPr id="22560" name="TextBox 289">
            <a:extLst>
              <a:ext uri="{FF2B5EF4-FFF2-40B4-BE49-F238E27FC236}">
                <a16:creationId xmlns:a16="http://schemas.microsoft.com/office/drawing/2014/main" id="{8B65ABAF-35AC-E64B-B265-55F0F68E6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31</a:t>
            </a:r>
          </a:p>
        </p:txBody>
      </p:sp>
      <p:sp>
        <p:nvSpPr>
          <p:cNvPr id="22561" name="TextBox 291">
            <a:extLst>
              <a:ext uri="{FF2B5EF4-FFF2-40B4-BE49-F238E27FC236}">
                <a16:creationId xmlns:a16="http://schemas.microsoft.com/office/drawing/2014/main" id="{8D47DC2F-681D-8C45-9B21-46A543BD16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32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994ED1BA-8BA8-B34C-A0CC-0A9B7012D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33</a:t>
            </a:r>
          </a:p>
        </p:txBody>
      </p:sp>
      <p:sp>
        <p:nvSpPr>
          <p:cNvPr id="22563" name="TextBox 295">
            <a:extLst>
              <a:ext uri="{FF2B5EF4-FFF2-40B4-BE49-F238E27FC236}">
                <a16:creationId xmlns:a16="http://schemas.microsoft.com/office/drawing/2014/main" id="{D1421042-3363-9943-9D76-7E7CBC835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34</a:t>
            </a:r>
          </a:p>
        </p:txBody>
      </p:sp>
      <p:sp>
        <p:nvSpPr>
          <p:cNvPr id="22564" name="TextBox 297">
            <a:extLst>
              <a:ext uri="{FF2B5EF4-FFF2-40B4-BE49-F238E27FC236}">
                <a16:creationId xmlns:a16="http://schemas.microsoft.com/office/drawing/2014/main" id="{47ADE2BF-8968-B141-AE98-40DE560D5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35</a:t>
            </a:r>
          </a:p>
        </p:txBody>
      </p:sp>
      <p:sp>
        <p:nvSpPr>
          <p:cNvPr id="22565" name="TextBox 299">
            <a:extLst>
              <a:ext uri="{FF2B5EF4-FFF2-40B4-BE49-F238E27FC236}">
                <a16:creationId xmlns:a16="http://schemas.microsoft.com/office/drawing/2014/main" id="{D648B0E6-7471-E243-981E-260867951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36</a:t>
            </a:r>
          </a:p>
        </p:txBody>
      </p:sp>
      <p:sp>
        <p:nvSpPr>
          <p:cNvPr id="22566" name="TextBox 301">
            <a:extLst>
              <a:ext uri="{FF2B5EF4-FFF2-40B4-BE49-F238E27FC236}">
                <a16:creationId xmlns:a16="http://schemas.microsoft.com/office/drawing/2014/main" id="{B459FC4C-1B42-2E48-9084-86535A884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37</a:t>
            </a:r>
          </a:p>
        </p:txBody>
      </p:sp>
      <p:sp>
        <p:nvSpPr>
          <p:cNvPr id="22567" name="TextBox 303">
            <a:extLst>
              <a:ext uri="{FF2B5EF4-FFF2-40B4-BE49-F238E27FC236}">
                <a16:creationId xmlns:a16="http://schemas.microsoft.com/office/drawing/2014/main" id="{56C8BFC2-06CE-B748-AC83-2A12F0D579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38</a:t>
            </a:r>
          </a:p>
        </p:txBody>
      </p:sp>
      <p:sp>
        <p:nvSpPr>
          <p:cNvPr id="22568" name="TextBox 305">
            <a:extLst>
              <a:ext uri="{FF2B5EF4-FFF2-40B4-BE49-F238E27FC236}">
                <a16:creationId xmlns:a16="http://schemas.microsoft.com/office/drawing/2014/main" id="{0B96E55D-AC4E-5A43-9EEA-A1531B1376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39</a:t>
            </a:r>
          </a:p>
        </p:txBody>
      </p:sp>
      <p:sp>
        <p:nvSpPr>
          <p:cNvPr id="22569" name="TextBox 307">
            <a:extLst>
              <a:ext uri="{FF2B5EF4-FFF2-40B4-BE49-F238E27FC236}">
                <a16:creationId xmlns:a16="http://schemas.microsoft.com/office/drawing/2014/main" id="{7EC69FEA-4A4E-344B-8482-90DC0D43A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23542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40</a:t>
            </a:r>
          </a:p>
        </p:txBody>
      </p:sp>
      <p:sp>
        <p:nvSpPr>
          <p:cNvPr id="22570" name="TextBox 309">
            <a:extLst>
              <a:ext uri="{FF2B5EF4-FFF2-40B4-BE49-F238E27FC236}">
                <a16:creationId xmlns:a16="http://schemas.microsoft.com/office/drawing/2014/main" id="{C4B1E30B-D98E-954B-BCCC-AF2558703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03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41</a:t>
            </a:r>
          </a:p>
        </p:txBody>
      </p:sp>
      <p:sp>
        <p:nvSpPr>
          <p:cNvPr id="22571" name="TextBox 312">
            <a:extLst>
              <a:ext uri="{FF2B5EF4-FFF2-40B4-BE49-F238E27FC236}">
                <a16:creationId xmlns:a16="http://schemas.microsoft.com/office/drawing/2014/main" id="{560AA3DB-97B0-8340-9F97-AB69E91BAA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42</a:t>
            </a:r>
          </a:p>
        </p:txBody>
      </p:sp>
      <p:sp>
        <p:nvSpPr>
          <p:cNvPr id="22572" name="TextBox 314">
            <a:extLst>
              <a:ext uri="{FF2B5EF4-FFF2-40B4-BE49-F238E27FC236}">
                <a16:creationId xmlns:a16="http://schemas.microsoft.com/office/drawing/2014/main" id="{D8BAFD30-92ED-F44E-90C9-78AE75DE7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2263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43</a:t>
            </a:r>
          </a:p>
        </p:txBody>
      </p:sp>
      <p:sp>
        <p:nvSpPr>
          <p:cNvPr id="22573" name="TextBox 316">
            <a:extLst>
              <a:ext uri="{FF2B5EF4-FFF2-40B4-BE49-F238E27FC236}">
                <a16:creationId xmlns:a16="http://schemas.microsoft.com/office/drawing/2014/main" id="{F262B476-2BB6-A64F-B0F3-C7A98C628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75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44</a:t>
            </a:r>
          </a:p>
        </p:txBody>
      </p:sp>
      <p:sp>
        <p:nvSpPr>
          <p:cNvPr id="22574" name="TextBox 318">
            <a:extLst>
              <a:ext uri="{FF2B5EF4-FFF2-40B4-BE49-F238E27FC236}">
                <a16:creationId xmlns:a16="http://schemas.microsoft.com/office/drawing/2014/main" id="{03BE742D-DD21-0B4F-BAD0-B085B6B20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48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45</a:t>
            </a:r>
          </a:p>
        </p:txBody>
      </p:sp>
      <p:sp>
        <p:nvSpPr>
          <p:cNvPr id="22575" name="TextBox 320">
            <a:extLst>
              <a:ext uri="{FF2B5EF4-FFF2-40B4-BE49-F238E27FC236}">
                <a16:creationId xmlns:a16="http://schemas.microsoft.com/office/drawing/2014/main" id="{64949EFE-F05C-EB48-B12B-D34C386CD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100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46</a:t>
            </a:r>
          </a:p>
        </p:txBody>
      </p:sp>
      <p:sp>
        <p:nvSpPr>
          <p:cNvPr id="22576" name="TextBox 322">
            <a:extLst>
              <a:ext uri="{FF2B5EF4-FFF2-40B4-BE49-F238E27FC236}">
                <a16:creationId xmlns:a16="http://schemas.microsoft.com/office/drawing/2014/main" id="{5FD56E61-9CDC-6844-8D12-328C8D244A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713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47</a:t>
            </a:r>
          </a:p>
        </p:txBody>
      </p:sp>
      <p:sp>
        <p:nvSpPr>
          <p:cNvPr id="22577" name="TextBox 324">
            <a:extLst>
              <a:ext uri="{FF2B5EF4-FFF2-40B4-BE49-F238E27FC236}">
                <a16:creationId xmlns:a16="http://schemas.microsoft.com/office/drawing/2014/main" id="{EC8326B1-9157-EC4E-9888-8A1608ABC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29019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48</a:t>
            </a:r>
          </a:p>
        </p:txBody>
      </p:sp>
      <p:sp>
        <p:nvSpPr>
          <p:cNvPr id="22578" name="TextBox 326">
            <a:extLst>
              <a:ext uri="{FF2B5EF4-FFF2-40B4-BE49-F238E27FC236}">
                <a16:creationId xmlns:a16="http://schemas.microsoft.com/office/drawing/2014/main" id="{C92FA407-4240-D94A-B7E2-71B2A5B4D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7938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49</a:t>
            </a:r>
          </a:p>
        </p:txBody>
      </p:sp>
      <p:sp>
        <p:nvSpPr>
          <p:cNvPr id="22579" name="TextBox 328">
            <a:extLst>
              <a:ext uri="{FF2B5EF4-FFF2-40B4-BE49-F238E27FC236}">
                <a16:creationId xmlns:a16="http://schemas.microsoft.com/office/drawing/2014/main" id="{E08971A2-8318-A243-B8E9-C4EC3EA1E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963" y="2908300"/>
            <a:ext cx="5413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50</a:t>
            </a:r>
          </a:p>
        </p:txBody>
      </p:sp>
      <p:sp>
        <p:nvSpPr>
          <p:cNvPr id="22580" name="TextBox 330">
            <a:extLst>
              <a:ext uri="{FF2B5EF4-FFF2-40B4-BE49-F238E27FC236}">
                <a16:creationId xmlns:a16="http://schemas.microsoft.com/office/drawing/2014/main" id="{F8AD66BF-B493-BC4C-AF82-E8D767D7E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51</a:t>
            </a:r>
          </a:p>
        </p:txBody>
      </p:sp>
      <p:sp>
        <p:nvSpPr>
          <p:cNvPr id="22581" name="TextBox 332">
            <a:extLst>
              <a:ext uri="{FF2B5EF4-FFF2-40B4-BE49-F238E27FC236}">
                <a16:creationId xmlns:a16="http://schemas.microsoft.com/office/drawing/2014/main" id="{F0BA6A6D-E2BB-A442-9681-609616E4C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52</a:t>
            </a:r>
          </a:p>
        </p:txBody>
      </p:sp>
      <p:sp>
        <p:nvSpPr>
          <p:cNvPr id="22582" name="TextBox 334">
            <a:extLst>
              <a:ext uri="{FF2B5EF4-FFF2-40B4-BE49-F238E27FC236}">
                <a16:creationId xmlns:a16="http://schemas.microsoft.com/office/drawing/2014/main" id="{CB427E66-E131-1545-A2C0-86C275CC8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53</a:t>
            </a:r>
          </a:p>
        </p:txBody>
      </p:sp>
      <p:sp>
        <p:nvSpPr>
          <p:cNvPr id="22583" name="TextBox 336">
            <a:extLst>
              <a:ext uri="{FF2B5EF4-FFF2-40B4-BE49-F238E27FC236}">
                <a16:creationId xmlns:a16="http://schemas.microsoft.com/office/drawing/2014/main" id="{D86F2738-2E6B-0B45-B3AC-920E6FA39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54</a:t>
            </a:r>
          </a:p>
        </p:txBody>
      </p:sp>
      <p:sp>
        <p:nvSpPr>
          <p:cNvPr id="22584" name="TextBox 338">
            <a:extLst>
              <a:ext uri="{FF2B5EF4-FFF2-40B4-BE49-F238E27FC236}">
                <a16:creationId xmlns:a16="http://schemas.microsoft.com/office/drawing/2014/main" id="{DBA46002-07B0-D44A-84B6-80D2F844E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55</a:t>
            </a:r>
          </a:p>
        </p:txBody>
      </p:sp>
      <p:sp>
        <p:nvSpPr>
          <p:cNvPr id="22585" name="TextBox 340">
            <a:extLst>
              <a:ext uri="{FF2B5EF4-FFF2-40B4-BE49-F238E27FC236}">
                <a16:creationId xmlns:a16="http://schemas.microsoft.com/office/drawing/2014/main" id="{E88186E6-22D1-0445-9380-DADF040C2F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56</a:t>
            </a:r>
          </a:p>
        </p:txBody>
      </p:sp>
      <p:sp>
        <p:nvSpPr>
          <p:cNvPr id="22586" name="TextBox 342">
            <a:extLst>
              <a:ext uri="{FF2B5EF4-FFF2-40B4-BE49-F238E27FC236}">
                <a16:creationId xmlns:a16="http://schemas.microsoft.com/office/drawing/2014/main" id="{4669597F-EB9E-C446-93E9-A324B9FC5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57</a:t>
            </a:r>
          </a:p>
        </p:txBody>
      </p:sp>
      <p:sp>
        <p:nvSpPr>
          <p:cNvPr id="22587" name="TextBox 344">
            <a:extLst>
              <a:ext uri="{FF2B5EF4-FFF2-40B4-BE49-F238E27FC236}">
                <a16:creationId xmlns:a16="http://schemas.microsoft.com/office/drawing/2014/main" id="{2F8510D8-BFBA-F746-877E-1EF44FE3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58</a:t>
            </a:r>
          </a:p>
        </p:txBody>
      </p:sp>
      <p:sp>
        <p:nvSpPr>
          <p:cNvPr id="22588" name="TextBox 346">
            <a:extLst>
              <a:ext uri="{FF2B5EF4-FFF2-40B4-BE49-F238E27FC236}">
                <a16:creationId xmlns:a16="http://schemas.microsoft.com/office/drawing/2014/main" id="{21CFFED2-8817-7B4C-B54F-C256B1D59D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59</a:t>
            </a:r>
          </a:p>
        </p:txBody>
      </p:sp>
      <p:sp>
        <p:nvSpPr>
          <p:cNvPr id="22589" name="TextBox 348">
            <a:extLst>
              <a:ext uri="{FF2B5EF4-FFF2-40B4-BE49-F238E27FC236}">
                <a16:creationId xmlns:a16="http://schemas.microsoft.com/office/drawing/2014/main" id="{4ACCDC95-B142-0F4B-9374-522C57C7F2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3492500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60</a:t>
            </a:r>
          </a:p>
        </p:txBody>
      </p:sp>
      <p:sp>
        <p:nvSpPr>
          <p:cNvPr id="22590" name="TextBox 350">
            <a:extLst>
              <a:ext uri="{FF2B5EF4-FFF2-40B4-BE49-F238E27FC236}">
                <a16:creationId xmlns:a16="http://schemas.microsoft.com/office/drawing/2014/main" id="{41ED3A56-FB19-CE41-A2EE-6D87CDB55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61</a:t>
            </a:r>
          </a:p>
        </p:txBody>
      </p:sp>
      <p:sp>
        <p:nvSpPr>
          <p:cNvPr id="22591" name="TextBox 352">
            <a:extLst>
              <a:ext uri="{FF2B5EF4-FFF2-40B4-BE49-F238E27FC236}">
                <a16:creationId xmlns:a16="http://schemas.microsoft.com/office/drawing/2014/main" id="{D4F98EFA-9A88-2C48-8048-1590F8679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62</a:t>
            </a:r>
          </a:p>
        </p:txBody>
      </p:sp>
      <p:sp>
        <p:nvSpPr>
          <p:cNvPr id="22592" name="TextBox 354">
            <a:extLst>
              <a:ext uri="{FF2B5EF4-FFF2-40B4-BE49-F238E27FC236}">
                <a16:creationId xmlns:a16="http://schemas.microsoft.com/office/drawing/2014/main" id="{F20A0531-FB79-4045-AA1E-22476EF28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63</a:t>
            </a:r>
          </a:p>
        </p:txBody>
      </p:sp>
      <p:sp>
        <p:nvSpPr>
          <p:cNvPr id="22593" name="TextBox 356">
            <a:extLst>
              <a:ext uri="{FF2B5EF4-FFF2-40B4-BE49-F238E27FC236}">
                <a16:creationId xmlns:a16="http://schemas.microsoft.com/office/drawing/2014/main" id="{BF9EEF8D-797B-6849-868D-4DA716C668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64</a:t>
            </a:r>
          </a:p>
        </p:txBody>
      </p:sp>
      <p:sp>
        <p:nvSpPr>
          <p:cNvPr id="22594" name="TextBox 358">
            <a:extLst>
              <a:ext uri="{FF2B5EF4-FFF2-40B4-BE49-F238E27FC236}">
                <a16:creationId xmlns:a16="http://schemas.microsoft.com/office/drawing/2014/main" id="{FCC48D9C-2F79-2C4A-B031-316D3140A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65</a:t>
            </a:r>
          </a:p>
        </p:txBody>
      </p:sp>
      <p:sp>
        <p:nvSpPr>
          <p:cNvPr id="22595" name="TextBox 360">
            <a:extLst>
              <a:ext uri="{FF2B5EF4-FFF2-40B4-BE49-F238E27FC236}">
                <a16:creationId xmlns:a16="http://schemas.microsoft.com/office/drawing/2014/main" id="{A84D17BC-7904-814E-AC1A-B6C53B998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66</a:t>
            </a:r>
          </a:p>
        </p:txBody>
      </p:sp>
      <p:sp>
        <p:nvSpPr>
          <p:cNvPr id="22596" name="TextBox 362">
            <a:extLst>
              <a:ext uri="{FF2B5EF4-FFF2-40B4-BE49-F238E27FC236}">
                <a16:creationId xmlns:a16="http://schemas.microsoft.com/office/drawing/2014/main" id="{B5D922FF-AD12-A049-9F86-18E4BD8BA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67</a:t>
            </a:r>
          </a:p>
        </p:txBody>
      </p:sp>
      <p:sp>
        <p:nvSpPr>
          <p:cNvPr id="22597" name="TextBox 364">
            <a:extLst>
              <a:ext uri="{FF2B5EF4-FFF2-40B4-BE49-F238E27FC236}">
                <a16:creationId xmlns:a16="http://schemas.microsoft.com/office/drawing/2014/main" id="{C68367DE-909B-FA42-BFBD-DD1D92BA5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68</a:t>
            </a:r>
          </a:p>
        </p:txBody>
      </p:sp>
      <p:sp>
        <p:nvSpPr>
          <p:cNvPr id="22598" name="TextBox 366">
            <a:extLst>
              <a:ext uri="{FF2B5EF4-FFF2-40B4-BE49-F238E27FC236}">
                <a16:creationId xmlns:a16="http://schemas.microsoft.com/office/drawing/2014/main" id="{D31067BD-2087-F545-A59F-A378FB066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69</a:t>
            </a:r>
          </a:p>
        </p:txBody>
      </p:sp>
      <p:sp>
        <p:nvSpPr>
          <p:cNvPr id="22599" name="TextBox 368">
            <a:extLst>
              <a:ext uri="{FF2B5EF4-FFF2-40B4-BE49-F238E27FC236}">
                <a16:creationId xmlns:a16="http://schemas.microsoft.com/office/drawing/2014/main" id="{BE56BAF8-82B5-7447-BBFA-F9A6AC82A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4057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70</a:t>
            </a:r>
          </a:p>
        </p:txBody>
      </p:sp>
      <p:sp>
        <p:nvSpPr>
          <p:cNvPr id="22600" name="TextBox 370">
            <a:extLst>
              <a:ext uri="{FF2B5EF4-FFF2-40B4-BE49-F238E27FC236}">
                <a16:creationId xmlns:a16="http://schemas.microsoft.com/office/drawing/2014/main" id="{735396B2-F9DD-B442-992D-1B35A175B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03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71</a:t>
            </a:r>
          </a:p>
        </p:txBody>
      </p:sp>
      <p:sp>
        <p:nvSpPr>
          <p:cNvPr id="22601" name="TextBox 372">
            <a:extLst>
              <a:ext uri="{FF2B5EF4-FFF2-40B4-BE49-F238E27FC236}">
                <a16:creationId xmlns:a16="http://schemas.microsoft.com/office/drawing/2014/main" id="{84843F8A-70B5-2241-BAD6-BF68BD90AC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72</a:t>
            </a:r>
          </a:p>
        </p:txBody>
      </p:sp>
      <p:sp>
        <p:nvSpPr>
          <p:cNvPr id="22602" name="TextBox 374">
            <a:extLst>
              <a:ext uri="{FF2B5EF4-FFF2-40B4-BE49-F238E27FC236}">
                <a16:creationId xmlns:a16="http://schemas.microsoft.com/office/drawing/2014/main" id="{07D74410-C2E1-5345-9224-10C370E216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2263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73</a:t>
            </a:r>
          </a:p>
        </p:txBody>
      </p:sp>
      <p:sp>
        <p:nvSpPr>
          <p:cNvPr id="22603" name="TextBox 376">
            <a:extLst>
              <a:ext uri="{FF2B5EF4-FFF2-40B4-BE49-F238E27FC236}">
                <a16:creationId xmlns:a16="http://schemas.microsoft.com/office/drawing/2014/main" id="{99CCF6D7-0CDF-3F48-A308-86D5C86A5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75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74</a:t>
            </a:r>
          </a:p>
        </p:txBody>
      </p:sp>
      <p:sp>
        <p:nvSpPr>
          <p:cNvPr id="22604" name="TextBox 378">
            <a:extLst>
              <a:ext uri="{FF2B5EF4-FFF2-40B4-BE49-F238E27FC236}">
                <a16:creationId xmlns:a16="http://schemas.microsoft.com/office/drawing/2014/main" id="{D7ACA49A-7702-3D4B-9599-9D04C4ECB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48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75</a:t>
            </a:r>
          </a:p>
        </p:txBody>
      </p:sp>
      <p:sp>
        <p:nvSpPr>
          <p:cNvPr id="22605" name="TextBox 380">
            <a:extLst>
              <a:ext uri="{FF2B5EF4-FFF2-40B4-BE49-F238E27FC236}">
                <a16:creationId xmlns:a16="http://schemas.microsoft.com/office/drawing/2014/main" id="{B1E561D0-F5BB-2D4B-8115-34C8021A5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100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76</a:t>
            </a:r>
          </a:p>
        </p:txBody>
      </p:sp>
      <p:sp>
        <p:nvSpPr>
          <p:cNvPr id="22606" name="TextBox 382">
            <a:extLst>
              <a:ext uri="{FF2B5EF4-FFF2-40B4-BE49-F238E27FC236}">
                <a16:creationId xmlns:a16="http://schemas.microsoft.com/office/drawing/2014/main" id="{FE802809-E8C9-3F47-83DC-F8C48DDE2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713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77</a:t>
            </a:r>
          </a:p>
        </p:txBody>
      </p:sp>
      <p:sp>
        <p:nvSpPr>
          <p:cNvPr id="22607" name="TextBox 384">
            <a:extLst>
              <a:ext uri="{FF2B5EF4-FFF2-40B4-BE49-F238E27FC236}">
                <a16:creationId xmlns:a16="http://schemas.microsoft.com/office/drawing/2014/main" id="{4CB41989-A5A0-F64C-82A2-A84E81863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45672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78</a:t>
            </a:r>
          </a:p>
        </p:txBody>
      </p:sp>
      <p:sp>
        <p:nvSpPr>
          <p:cNvPr id="22608" name="TextBox 386">
            <a:extLst>
              <a:ext uri="{FF2B5EF4-FFF2-40B4-BE49-F238E27FC236}">
                <a16:creationId xmlns:a16="http://schemas.microsoft.com/office/drawing/2014/main" id="{FBD541B6-D9AF-B844-A7E2-9402A8B1B8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7938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79</a:t>
            </a:r>
          </a:p>
        </p:txBody>
      </p:sp>
      <p:sp>
        <p:nvSpPr>
          <p:cNvPr id="22609" name="TextBox 388">
            <a:extLst>
              <a:ext uri="{FF2B5EF4-FFF2-40B4-BE49-F238E27FC236}">
                <a16:creationId xmlns:a16="http://schemas.microsoft.com/office/drawing/2014/main" id="{2E8E5D6B-D36E-9243-912A-EDAD16E3A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963" y="45720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80</a:t>
            </a:r>
          </a:p>
        </p:txBody>
      </p:sp>
      <p:sp>
        <p:nvSpPr>
          <p:cNvPr id="22610" name="TextBox 390">
            <a:extLst>
              <a:ext uri="{FF2B5EF4-FFF2-40B4-BE49-F238E27FC236}">
                <a16:creationId xmlns:a16="http://schemas.microsoft.com/office/drawing/2014/main" id="{4CEB0C47-B1D7-4340-AFC9-6223DCA2BA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81</a:t>
            </a:r>
          </a:p>
        </p:txBody>
      </p:sp>
      <p:sp>
        <p:nvSpPr>
          <p:cNvPr id="22611" name="TextBox 392">
            <a:extLst>
              <a:ext uri="{FF2B5EF4-FFF2-40B4-BE49-F238E27FC236}">
                <a16:creationId xmlns:a16="http://schemas.microsoft.com/office/drawing/2014/main" id="{D94FD9D7-C2D2-E040-A7DC-8C2423DC4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82</a:t>
            </a:r>
          </a:p>
        </p:txBody>
      </p:sp>
      <p:sp>
        <p:nvSpPr>
          <p:cNvPr id="22612" name="TextBox 394">
            <a:extLst>
              <a:ext uri="{FF2B5EF4-FFF2-40B4-BE49-F238E27FC236}">
                <a16:creationId xmlns:a16="http://schemas.microsoft.com/office/drawing/2014/main" id="{A138FC52-64FE-4647-952A-E65682BB0D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83</a:t>
            </a:r>
          </a:p>
        </p:txBody>
      </p:sp>
      <p:sp>
        <p:nvSpPr>
          <p:cNvPr id="22613" name="TextBox 396">
            <a:extLst>
              <a:ext uri="{FF2B5EF4-FFF2-40B4-BE49-F238E27FC236}">
                <a16:creationId xmlns:a16="http://schemas.microsoft.com/office/drawing/2014/main" id="{4344E731-4987-554D-9F1F-53F6E4C9A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84</a:t>
            </a:r>
          </a:p>
        </p:txBody>
      </p:sp>
      <p:sp>
        <p:nvSpPr>
          <p:cNvPr id="22614" name="TextBox 398">
            <a:extLst>
              <a:ext uri="{FF2B5EF4-FFF2-40B4-BE49-F238E27FC236}">
                <a16:creationId xmlns:a16="http://schemas.microsoft.com/office/drawing/2014/main" id="{FA8EBAD2-3932-3A45-AF8F-8280BFDEB9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85</a:t>
            </a:r>
          </a:p>
        </p:txBody>
      </p:sp>
      <p:sp>
        <p:nvSpPr>
          <p:cNvPr id="22615" name="TextBox 400">
            <a:extLst>
              <a:ext uri="{FF2B5EF4-FFF2-40B4-BE49-F238E27FC236}">
                <a16:creationId xmlns:a16="http://schemas.microsoft.com/office/drawing/2014/main" id="{618559BF-A2F8-B74D-AFE8-28730D1AA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86</a:t>
            </a:r>
          </a:p>
        </p:txBody>
      </p:sp>
      <p:sp>
        <p:nvSpPr>
          <p:cNvPr id="22616" name="TextBox 402">
            <a:extLst>
              <a:ext uri="{FF2B5EF4-FFF2-40B4-BE49-F238E27FC236}">
                <a16:creationId xmlns:a16="http://schemas.microsoft.com/office/drawing/2014/main" id="{0BFE32BE-7F30-604F-978F-D89718AD1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87</a:t>
            </a:r>
          </a:p>
        </p:txBody>
      </p:sp>
      <p:sp>
        <p:nvSpPr>
          <p:cNvPr id="22617" name="TextBox 404">
            <a:extLst>
              <a:ext uri="{FF2B5EF4-FFF2-40B4-BE49-F238E27FC236}">
                <a16:creationId xmlns:a16="http://schemas.microsoft.com/office/drawing/2014/main" id="{52CA22AE-3346-C746-8B29-B0629CD3A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88</a:t>
            </a:r>
          </a:p>
        </p:txBody>
      </p:sp>
      <p:sp>
        <p:nvSpPr>
          <p:cNvPr id="22618" name="TextBox 406">
            <a:extLst>
              <a:ext uri="{FF2B5EF4-FFF2-40B4-BE49-F238E27FC236}">
                <a16:creationId xmlns:a16="http://schemas.microsoft.com/office/drawing/2014/main" id="{31578977-3937-B341-BC45-B3B697708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89</a:t>
            </a:r>
          </a:p>
        </p:txBody>
      </p:sp>
      <p:sp>
        <p:nvSpPr>
          <p:cNvPr id="22619" name="TextBox 408">
            <a:extLst>
              <a:ext uri="{FF2B5EF4-FFF2-40B4-BE49-F238E27FC236}">
                <a16:creationId xmlns:a16="http://schemas.microsoft.com/office/drawing/2014/main" id="{DBB4BB4A-6793-F444-A9F8-FAA82A5838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51689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90</a:t>
            </a:r>
          </a:p>
        </p:txBody>
      </p:sp>
      <p:sp>
        <p:nvSpPr>
          <p:cNvPr id="22620" name="TextBox 410">
            <a:extLst>
              <a:ext uri="{FF2B5EF4-FFF2-40B4-BE49-F238E27FC236}">
                <a16:creationId xmlns:a16="http://schemas.microsoft.com/office/drawing/2014/main" id="{C09793D1-FD2B-DF41-B1DC-01C54E89B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988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91</a:t>
            </a:r>
          </a:p>
        </p:txBody>
      </p:sp>
      <p:sp>
        <p:nvSpPr>
          <p:cNvPr id="22621" name="TextBox 430">
            <a:extLst>
              <a:ext uri="{FF2B5EF4-FFF2-40B4-BE49-F238E27FC236}">
                <a16:creationId xmlns:a16="http://schemas.microsoft.com/office/drawing/2014/main" id="{578A9B5B-353F-2143-B35E-6A1D367C0A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0600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92</a:t>
            </a:r>
          </a:p>
        </p:txBody>
      </p:sp>
      <p:sp>
        <p:nvSpPr>
          <p:cNvPr id="22622" name="TextBox 432">
            <a:extLst>
              <a:ext uri="{FF2B5EF4-FFF2-40B4-BE49-F238E27FC236}">
                <a16:creationId xmlns:a16="http://schemas.microsoft.com/office/drawing/2014/main" id="{6660837D-83E6-9A45-8008-D3D316C911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93</a:t>
            </a:r>
          </a:p>
        </p:txBody>
      </p:sp>
      <p:sp>
        <p:nvSpPr>
          <p:cNvPr id="22623" name="TextBox 434">
            <a:extLst>
              <a:ext uri="{FF2B5EF4-FFF2-40B4-BE49-F238E27FC236}">
                <a16:creationId xmlns:a16="http://schemas.microsoft.com/office/drawing/2014/main" id="{F230E8A4-AEC5-1B43-A6D8-E90A26870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94</a:t>
            </a:r>
          </a:p>
        </p:txBody>
      </p:sp>
      <p:sp>
        <p:nvSpPr>
          <p:cNvPr id="22624" name="TextBox 436">
            <a:extLst>
              <a:ext uri="{FF2B5EF4-FFF2-40B4-BE49-F238E27FC236}">
                <a16:creationId xmlns:a16="http://schemas.microsoft.com/office/drawing/2014/main" id="{5513EBAD-5442-AA46-91ED-919958BA1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8438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95</a:t>
            </a:r>
          </a:p>
        </p:txBody>
      </p:sp>
      <p:sp>
        <p:nvSpPr>
          <p:cNvPr id="22625" name="TextBox 438">
            <a:extLst>
              <a:ext uri="{FF2B5EF4-FFF2-40B4-BE49-F238E27FC236}">
                <a16:creationId xmlns:a16="http://schemas.microsoft.com/office/drawing/2014/main" id="{CCDD7C96-058E-AA48-840F-05C6ECDE40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050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96</a:t>
            </a:r>
          </a:p>
        </p:txBody>
      </p:sp>
      <p:sp>
        <p:nvSpPr>
          <p:cNvPr id="22626" name="TextBox 440">
            <a:extLst>
              <a:ext uri="{FF2B5EF4-FFF2-40B4-BE49-F238E27FC236}">
                <a16:creationId xmlns:a16="http://schemas.microsoft.com/office/drawing/2014/main" id="{257A6EE5-87D9-3E42-A006-901680CBE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3663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97</a:t>
            </a:r>
          </a:p>
        </p:txBody>
      </p:sp>
      <p:sp>
        <p:nvSpPr>
          <p:cNvPr id="22627" name="TextBox 442">
            <a:extLst>
              <a:ext uri="{FF2B5EF4-FFF2-40B4-BE49-F238E27FC236}">
                <a16:creationId xmlns:a16="http://schemas.microsoft.com/office/drawing/2014/main" id="{08434C78-7712-7D41-AE9A-FFC232995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27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98</a:t>
            </a:r>
          </a:p>
        </p:txBody>
      </p:sp>
      <p:sp>
        <p:nvSpPr>
          <p:cNvPr id="22628" name="TextBox 444">
            <a:extLst>
              <a:ext uri="{FF2B5EF4-FFF2-40B4-BE49-F238E27FC236}">
                <a16:creationId xmlns:a16="http://schemas.microsoft.com/office/drawing/2014/main" id="{AFFDE0C9-5CAC-D049-BF91-18AA7C609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0475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99</a:t>
            </a:r>
          </a:p>
        </p:txBody>
      </p:sp>
      <p:sp>
        <p:nvSpPr>
          <p:cNvPr id="22629" name="TextBox 446">
            <a:extLst>
              <a:ext uri="{FF2B5EF4-FFF2-40B4-BE49-F238E27FC236}">
                <a16:creationId xmlns:a16="http://schemas.microsoft.com/office/drawing/2014/main" id="{6A6F9F1C-A7BA-C54F-ACDC-1B8FCF5F1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5761038"/>
            <a:ext cx="627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Sassoon Infant Md" pitchFamily="2" charset="0"/>
              </a:rPr>
              <a:t>100</a:t>
            </a:r>
          </a:p>
        </p:txBody>
      </p:sp>
      <p:sp>
        <p:nvSpPr>
          <p:cNvPr id="22630" name="TextBox 203">
            <a:extLst>
              <a:ext uri="{FF2B5EF4-FFF2-40B4-BE49-F238E27FC236}">
                <a16:creationId xmlns:a16="http://schemas.microsoft.com/office/drawing/2014/main" id="{A602EFC8-5E5B-534E-8FAB-40C3B4FA8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6888" y="679450"/>
            <a:ext cx="358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E6D2AB7-1DD6-D246-AAE4-3183EBCCBD82}"/>
              </a:ext>
            </a:extLst>
          </p:cNvPr>
          <p:cNvSpPr/>
          <p:nvPr/>
        </p:nvSpPr>
        <p:spPr>
          <a:xfrm>
            <a:off x="3444875" y="611188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2B9D6C4C-8E1D-434C-951D-3105DB102385}"/>
              </a:ext>
            </a:extLst>
          </p:cNvPr>
          <p:cNvSpPr/>
          <p:nvPr/>
        </p:nvSpPr>
        <p:spPr>
          <a:xfrm>
            <a:off x="1697038" y="1751013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9CD0A72-35AB-AA4C-AF97-2B75EB110355}"/>
              </a:ext>
            </a:extLst>
          </p:cNvPr>
          <p:cNvSpPr/>
          <p:nvPr/>
        </p:nvSpPr>
        <p:spPr>
          <a:xfrm>
            <a:off x="3438525" y="1751013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E51CB877-88B5-5547-A25A-93F346FE8F12}"/>
              </a:ext>
            </a:extLst>
          </p:cNvPr>
          <p:cNvSpPr/>
          <p:nvPr/>
        </p:nvSpPr>
        <p:spPr>
          <a:xfrm>
            <a:off x="5195888" y="2281238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3964211F-CAAB-3E4B-815F-E55BC3EF44AF}"/>
              </a:ext>
            </a:extLst>
          </p:cNvPr>
          <p:cNvSpPr/>
          <p:nvPr/>
        </p:nvSpPr>
        <p:spPr>
          <a:xfrm>
            <a:off x="3432175" y="4005263"/>
            <a:ext cx="533400" cy="495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C0F66629-AB25-364C-B596-9B6A46B0144B}"/>
              </a:ext>
            </a:extLst>
          </p:cNvPr>
          <p:cNvSpPr/>
          <p:nvPr/>
        </p:nvSpPr>
        <p:spPr>
          <a:xfrm>
            <a:off x="1701800" y="4570413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91F757DF-37FF-A54B-A119-7E691BD01F98}"/>
              </a:ext>
            </a:extLst>
          </p:cNvPr>
          <p:cNvSpPr/>
          <p:nvPr/>
        </p:nvSpPr>
        <p:spPr>
          <a:xfrm>
            <a:off x="6923088" y="5653088"/>
            <a:ext cx="533400" cy="493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EB2F7A-6CBE-D84F-BD7E-2F1C50D82B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75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206" grpId="0" animBg="1"/>
      <p:bldP spid="208" grpId="0" animBg="1"/>
      <p:bldP spid="209" grpId="0" animBg="1"/>
      <p:bldP spid="210" grpId="0" animBg="1"/>
      <p:bldP spid="211" grpId="0" animBg="1"/>
      <p:bldP spid="2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Z:\# Action Folder!\PDF &amp; Preview\PNG\100-Square.png">
            <a:extLst>
              <a:ext uri="{FF2B5EF4-FFF2-40B4-BE49-F238E27FC236}">
                <a16:creationId xmlns:a16="http://schemas.microsoft.com/office/drawing/2014/main" id="{0156F0B8-7BAC-DF43-A056-75E37E832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490538"/>
            <a:ext cx="5881688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233">
            <a:extLst>
              <a:ext uri="{FF2B5EF4-FFF2-40B4-BE49-F238E27FC236}">
                <a16:creationId xmlns:a16="http://schemas.microsoft.com/office/drawing/2014/main" id="{30265D73-D015-AF42-911A-28F9864575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8463" y="654050"/>
            <a:ext cx="3635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</a:t>
            </a:r>
          </a:p>
        </p:txBody>
      </p:sp>
      <p:sp>
        <p:nvSpPr>
          <p:cNvPr id="23556" name="TextBox 235">
            <a:extLst>
              <a:ext uri="{FF2B5EF4-FFF2-40B4-BE49-F238E27FC236}">
                <a16:creationId xmlns:a16="http://schemas.microsoft.com/office/drawing/2014/main" id="{D89FE27F-2B3E-314A-BCCE-A2819A6F86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266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</a:t>
            </a:r>
          </a:p>
        </p:txBody>
      </p:sp>
      <p:sp>
        <p:nvSpPr>
          <p:cNvPr id="23557" name="TextBox 237">
            <a:extLst>
              <a:ext uri="{FF2B5EF4-FFF2-40B4-BE49-F238E27FC236}">
                <a16:creationId xmlns:a16="http://schemas.microsoft.com/office/drawing/2014/main" id="{6727F85E-767C-CE47-A98F-911807A59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527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</a:t>
            </a:r>
          </a:p>
        </p:txBody>
      </p:sp>
      <p:sp>
        <p:nvSpPr>
          <p:cNvPr id="23558" name="TextBox 239">
            <a:extLst>
              <a:ext uri="{FF2B5EF4-FFF2-40B4-BE49-F238E27FC236}">
                <a16:creationId xmlns:a16="http://schemas.microsoft.com/office/drawing/2014/main" id="{38EC0A07-8A12-214A-B32A-5CCA5C082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888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</a:t>
            </a:r>
          </a:p>
        </p:txBody>
      </p:sp>
      <p:sp>
        <p:nvSpPr>
          <p:cNvPr id="23559" name="TextBox 241">
            <a:extLst>
              <a:ext uri="{FF2B5EF4-FFF2-40B4-BE49-F238E27FC236}">
                <a16:creationId xmlns:a16="http://schemas.microsoft.com/office/drawing/2014/main" id="{CF8ACED2-DAE9-8748-8105-A50F733C4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00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</a:t>
            </a:r>
          </a:p>
        </p:txBody>
      </p:sp>
      <p:sp>
        <p:nvSpPr>
          <p:cNvPr id="23560" name="TextBox 243">
            <a:extLst>
              <a:ext uri="{FF2B5EF4-FFF2-40B4-BE49-F238E27FC236}">
                <a16:creationId xmlns:a16="http://schemas.microsoft.com/office/drawing/2014/main" id="{8FED3FFB-7E26-354F-8873-35F6098E0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311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</a:t>
            </a:r>
          </a:p>
        </p:txBody>
      </p:sp>
      <p:sp>
        <p:nvSpPr>
          <p:cNvPr id="23561" name="TextBox 245">
            <a:extLst>
              <a:ext uri="{FF2B5EF4-FFF2-40B4-BE49-F238E27FC236}">
                <a16:creationId xmlns:a16="http://schemas.microsoft.com/office/drawing/2014/main" id="{CD4EDFB6-96A2-214E-8400-D24C11B44F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572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</a:t>
            </a:r>
          </a:p>
        </p:txBody>
      </p:sp>
      <p:sp>
        <p:nvSpPr>
          <p:cNvPr id="23562" name="TextBox 247">
            <a:extLst>
              <a:ext uri="{FF2B5EF4-FFF2-40B4-BE49-F238E27FC236}">
                <a16:creationId xmlns:a16="http://schemas.microsoft.com/office/drawing/2014/main" id="{A0C861F2-1E5B-5649-897E-08AB2BAE19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658813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10</a:t>
            </a:r>
          </a:p>
        </p:txBody>
      </p:sp>
      <p:sp>
        <p:nvSpPr>
          <p:cNvPr id="23563" name="TextBox 249">
            <a:extLst>
              <a:ext uri="{FF2B5EF4-FFF2-40B4-BE49-F238E27FC236}">
                <a16:creationId xmlns:a16="http://schemas.microsoft.com/office/drawing/2014/main" id="{4A992A5B-53E2-D945-BCBA-7CAE3B9930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7513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11</a:t>
            </a:r>
          </a:p>
        </p:txBody>
      </p:sp>
      <p:sp>
        <p:nvSpPr>
          <p:cNvPr id="23564" name="TextBox 251">
            <a:extLst>
              <a:ext uri="{FF2B5EF4-FFF2-40B4-BE49-F238E27FC236}">
                <a16:creationId xmlns:a16="http://schemas.microsoft.com/office/drawing/2014/main" id="{C9359953-86A9-174C-9680-20EB35680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125" y="12192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12</a:t>
            </a:r>
          </a:p>
        </p:txBody>
      </p:sp>
      <p:sp>
        <p:nvSpPr>
          <p:cNvPr id="23565" name="TextBox 253">
            <a:extLst>
              <a:ext uri="{FF2B5EF4-FFF2-40B4-BE49-F238E27FC236}">
                <a16:creationId xmlns:a16="http://schemas.microsoft.com/office/drawing/2014/main" id="{A348D504-1794-B742-AAB5-BE1863696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2738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13</a:t>
            </a:r>
          </a:p>
        </p:txBody>
      </p:sp>
      <p:sp>
        <p:nvSpPr>
          <p:cNvPr id="23566" name="TextBox 255">
            <a:extLst>
              <a:ext uri="{FF2B5EF4-FFF2-40B4-BE49-F238E27FC236}">
                <a16:creationId xmlns:a16="http://schemas.microsoft.com/office/drawing/2014/main" id="{7ADEB681-0D03-8749-97E5-B81932362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693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14</a:t>
            </a:r>
          </a:p>
        </p:txBody>
      </p:sp>
      <p:sp>
        <p:nvSpPr>
          <p:cNvPr id="23567" name="TextBox 257">
            <a:extLst>
              <a:ext uri="{FF2B5EF4-FFF2-40B4-BE49-F238E27FC236}">
                <a16:creationId xmlns:a16="http://schemas.microsoft.com/office/drawing/2014/main" id="{76E7EA20-5CE3-9D4F-B4C4-5D1CCFF6F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955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15</a:t>
            </a:r>
          </a:p>
        </p:txBody>
      </p:sp>
      <p:sp>
        <p:nvSpPr>
          <p:cNvPr id="23568" name="TextBox 259">
            <a:extLst>
              <a:ext uri="{FF2B5EF4-FFF2-40B4-BE49-F238E27FC236}">
                <a16:creationId xmlns:a16="http://schemas.microsoft.com/office/drawing/2014/main" id="{98E446FC-568E-664C-9942-59B69395B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2163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16</a:t>
            </a:r>
          </a:p>
        </p:txBody>
      </p:sp>
      <p:sp>
        <p:nvSpPr>
          <p:cNvPr id="23569" name="TextBox 261">
            <a:extLst>
              <a:ext uri="{FF2B5EF4-FFF2-40B4-BE49-F238E27FC236}">
                <a16:creationId xmlns:a16="http://schemas.microsoft.com/office/drawing/2014/main" id="{961F1E10-BF40-E246-AC10-6A4742504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775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17</a:t>
            </a:r>
          </a:p>
        </p:txBody>
      </p:sp>
      <p:sp>
        <p:nvSpPr>
          <p:cNvPr id="23570" name="TextBox 263">
            <a:extLst>
              <a:ext uri="{FF2B5EF4-FFF2-40B4-BE49-F238E27FC236}">
                <a16:creationId xmlns:a16="http://schemas.microsoft.com/office/drawing/2014/main" id="{F415EFCF-37B2-9A46-BAE5-2BD8D48C0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738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18</a:t>
            </a:r>
          </a:p>
        </p:txBody>
      </p:sp>
      <p:sp>
        <p:nvSpPr>
          <p:cNvPr id="23571" name="TextBox 265">
            <a:extLst>
              <a:ext uri="{FF2B5EF4-FFF2-40B4-BE49-F238E27FC236}">
                <a16:creationId xmlns:a16="http://schemas.microsoft.com/office/drawing/2014/main" id="{0FB28A58-4C13-194D-936B-4F167BAF6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19</a:t>
            </a:r>
          </a:p>
        </p:txBody>
      </p:sp>
      <p:sp>
        <p:nvSpPr>
          <p:cNvPr id="23572" name="TextBox 267">
            <a:extLst>
              <a:ext uri="{FF2B5EF4-FFF2-40B4-BE49-F238E27FC236}">
                <a16:creationId xmlns:a16="http://schemas.microsoft.com/office/drawing/2014/main" id="{F7FFD004-F209-9A4B-9464-066F1C83C6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1025" y="12239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20</a:t>
            </a:r>
          </a:p>
        </p:txBody>
      </p:sp>
      <p:sp>
        <p:nvSpPr>
          <p:cNvPr id="23573" name="TextBox 269">
            <a:extLst>
              <a:ext uri="{FF2B5EF4-FFF2-40B4-BE49-F238E27FC236}">
                <a16:creationId xmlns:a16="http://schemas.microsoft.com/office/drawing/2014/main" id="{EA6D0411-E64E-B747-A121-8BF8F5CC8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5925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21</a:t>
            </a:r>
          </a:p>
        </p:txBody>
      </p:sp>
      <p:sp>
        <p:nvSpPr>
          <p:cNvPr id="23574" name="TextBox 273">
            <a:extLst>
              <a:ext uri="{FF2B5EF4-FFF2-40B4-BE49-F238E27FC236}">
                <a16:creationId xmlns:a16="http://schemas.microsoft.com/office/drawing/2014/main" id="{E1191A73-985D-0543-80F5-FC507FFB5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115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23</a:t>
            </a:r>
          </a:p>
        </p:txBody>
      </p:sp>
      <p:sp>
        <p:nvSpPr>
          <p:cNvPr id="23575" name="TextBox 275">
            <a:extLst>
              <a:ext uri="{FF2B5EF4-FFF2-40B4-BE49-F238E27FC236}">
                <a16:creationId xmlns:a16="http://schemas.microsoft.com/office/drawing/2014/main" id="{CA387775-A9F8-9546-AF7F-C64379E336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24</a:t>
            </a:r>
          </a:p>
        </p:txBody>
      </p:sp>
      <p:sp>
        <p:nvSpPr>
          <p:cNvPr id="23576" name="TextBox 279">
            <a:extLst>
              <a:ext uri="{FF2B5EF4-FFF2-40B4-BE49-F238E27FC236}">
                <a16:creationId xmlns:a16="http://schemas.microsoft.com/office/drawing/2014/main" id="{98FAFAC9-F91A-7B41-8681-A3980A1142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26</a:t>
            </a:r>
          </a:p>
        </p:txBody>
      </p:sp>
      <p:sp>
        <p:nvSpPr>
          <p:cNvPr id="23577" name="TextBox 281">
            <a:extLst>
              <a:ext uri="{FF2B5EF4-FFF2-40B4-BE49-F238E27FC236}">
                <a16:creationId xmlns:a16="http://schemas.microsoft.com/office/drawing/2014/main" id="{76D973E2-34BE-D548-A4D0-66750094E0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27</a:t>
            </a:r>
          </a:p>
        </p:txBody>
      </p:sp>
      <p:sp>
        <p:nvSpPr>
          <p:cNvPr id="23578" name="TextBox 283">
            <a:extLst>
              <a:ext uri="{FF2B5EF4-FFF2-40B4-BE49-F238E27FC236}">
                <a16:creationId xmlns:a16="http://schemas.microsoft.com/office/drawing/2014/main" id="{EFA518AF-DB96-6C41-8EC0-2D3253DE9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5800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28</a:t>
            </a:r>
          </a:p>
        </p:txBody>
      </p:sp>
      <p:sp>
        <p:nvSpPr>
          <p:cNvPr id="23579" name="TextBox 285">
            <a:extLst>
              <a:ext uri="{FF2B5EF4-FFF2-40B4-BE49-F238E27FC236}">
                <a16:creationId xmlns:a16="http://schemas.microsoft.com/office/drawing/2014/main" id="{05C54DF9-1DEE-1140-9404-3BA6BBA1C0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8413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29</a:t>
            </a:r>
          </a:p>
        </p:txBody>
      </p:sp>
      <p:sp>
        <p:nvSpPr>
          <p:cNvPr id="23580" name="TextBox 287">
            <a:extLst>
              <a:ext uri="{FF2B5EF4-FFF2-40B4-BE49-F238E27FC236}">
                <a16:creationId xmlns:a16="http://schemas.microsoft.com/office/drawing/2014/main" id="{E022DFC6-5346-F946-A602-44C621059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9438" y="1789113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30</a:t>
            </a:r>
          </a:p>
        </p:txBody>
      </p:sp>
      <p:sp>
        <p:nvSpPr>
          <p:cNvPr id="23581" name="TextBox 289">
            <a:extLst>
              <a:ext uri="{FF2B5EF4-FFF2-40B4-BE49-F238E27FC236}">
                <a16:creationId xmlns:a16="http://schemas.microsoft.com/office/drawing/2014/main" id="{93073F4D-E4F4-2F48-A12B-8E8A62022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31</a:t>
            </a:r>
          </a:p>
        </p:txBody>
      </p:sp>
      <p:sp>
        <p:nvSpPr>
          <p:cNvPr id="23582" name="TextBox 291">
            <a:extLst>
              <a:ext uri="{FF2B5EF4-FFF2-40B4-BE49-F238E27FC236}">
                <a16:creationId xmlns:a16="http://schemas.microsoft.com/office/drawing/2014/main" id="{A4536938-BFD4-204C-B5BD-17DE649ED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32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96BC613F-B866-584C-9D68-5D7BDFFA19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33</a:t>
            </a:r>
          </a:p>
        </p:txBody>
      </p:sp>
      <p:sp>
        <p:nvSpPr>
          <p:cNvPr id="23584" name="TextBox 295">
            <a:extLst>
              <a:ext uri="{FF2B5EF4-FFF2-40B4-BE49-F238E27FC236}">
                <a16:creationId xmlns:a16="http://schemas.microsoft.com/office/drawing/2014/main" id="{1A2ED67A-F56C-6342-893C-6869D8479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34</a:t>
            </a:r>
          </a:p>
        </p:txBody>
      </p:sp>
      <p:sp>
        <p:nvSpPr>
          <p:cNvPr id="23585" name="TextBox 297">
            <a:extLst>
              <a:ext uri="{FF2B5EF4-FFF2-40B4-BE49-F238E27FC236}">
                <a16:creationId xmlns:a16="http://schemas.microsoft.com/office/drawing/2014/main" id="{7CFE1626-ADD0-D14B-B823-9EA9B44D1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35</a:t>
            </a:r>
          </a:p>
        </p:txBody>
      </p:sp>
      <p:sp>
        <p:nvSpPr>
          <p:cNvPr id="23586" name="TextBox 299">
            <a:extLst>
              <a:ext uri="{FF2B5EF4-FFF2-40B4-BE49-F238E27FC236}">
                <a16:creationId xmlns:a16="http://schemas.microsoft.com/office/drawing/2014/main" id="{54213A5C-E8D2-2E43-A5E7-1C646C510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36</a:t>
            </a:r>
          </a:p>
        </p:txBody>
      </p:sp>
      <p:sp>
        <p:nvSpPr>
          <p:cNvPr id="23587" name="TextBox 301">
            <a:extLst>
              <a:ext uri="{FF2B5EF4-FFF2-40B4-BE49-F238E27FC236}">
                <a16:creationId xmlns:a16="http://schemas.microsoft.com/office/drawing/2014/main" id="{EA8BCD7E-F746-664E-AEAE-4428FC372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37</a:t>
            </a:r>
          </a:p>
        </p:txBody>
      </p:sp>
      <p:sp>
        <p:nvSpPr>
          <p:cNvPr id="23588" name="TextBox 303">
            <a:extLst>
              <a:ext uri="{FF2B5EF4-FFF2-40B4-BE49-F238E27FC236}">
                <a16:creationId xmlns:a16="http://schemas.microsoft.com/office/drawing/2014/main" id="{CD849920-1FC4-2445-8174-A24132F8F4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38</a:t>
            </a:r>
          </a:p>
        </p:txBody>
      </p:sp>
      <p:sp>
        <p:nvSpPr>
          <p:cNvPr id="23589" name="TextBox 305">
            <a:extLst>
              <a:ext uri="{FF2B5EF4-FFF2-40B4-BE49-F238E27FC236}">
                <a16:creationId xmlns:a16="http://schemas.microsoft.com/office/drawing/2014/main" id="{160D5B63-2172-C640-9F60-0C1C614BF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39</a:t>
            </a:r>
          </a:p>
        </p:txBody>
      </p:sp>
      <p:sp>
        <p:nvSpPr>
          <p:cNvPr id="23590" name="TextBox 307">
            <a:extLst>
              <a:ext uri="{FF2B5EF4-FFF2-40B4-BE49-F238E27FC236}">
                <a16:creationId xmlns:a16="http://schemas.microsoft.com/office/drawing/2014/main" id="{8BECF1E6-E149-384F-927B-61BEBD4768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23542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40</a:t>
            </a:r>
          </a:p>
        </p:txBody>
      </p:sp>
      <p:sp>
        <p:nvSpPr>
          <p:cNvPr id="23591" name="TextBox 309">
            <a:extLst>
              <a:ext uri="{FF2B5EF4-FFF2-40B4-BE49-F238E27FC236}">
                <a16:creationId xmlns:a16="http://schemas.microsoft.com/office/drawing/2014/main" id="{C84AAE20-C005-A143-9B87-E028B2CC4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03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41</a:t>
            </a:r>
          </a:p>
        </p:txBody>
      </p:sp>
      <p:sp>
        <p:nvSpPr>
          <p:cNvPr id="23592" name="TextBox 312">
            <a:extLst>
              <a:ext uri="{FF2B5EF4-FFF2-40B4-BE49-F238E27FC236}">
                <a16:creationId xmlns:a16="http://schemas.microsoft.com/office/drawing/2014/main" id="{601BCD00-2800-5C41-92EB-73969F383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42</a:t>
            </a:r>
          </a:p>
        </p:txBody>
      </p:sp>
      <p:sp>
        <p:nvSpPr>
          <p:cNvPr id="23593" name="TextBox 314">
            <a:extLst>
              <a:ext uri="{FF2B5EF4-FFF2-40B4-BE49-F238E27FC236}">
                <a16:creationId xmlns:a16="http://schemas.microsoft.com/office/drawing/2014/main" id="{DFBE27EE-362C-224C-B7BB-BB82E6BCB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2263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43</a:t>
            </a:r>
          </a:p>
        </p:txBody>
      </p:sp>
      <p:sp>
        <p:nvSpPr>
          <p:cNvPr id="23594" name="TextBox 316">
            <a:extLst>
              <a:ext uri="{FF2B5EF4-FFF2-40B4-BE49-F238E27FC236}">
                <a16:creationId xmlns:a16="http://schemas.microsoft.com/office/drawing/2014/main" id="{580649A4-DB8B-F343-9897-6C5564A16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75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44</a:t>
            </a:r>
          </a:p>
        </p:txBody>
      </p:sp>
      <p:sp>
        <p:nvSpPr>
          <p:cNvPr id="23595" name="TextBox 318">
            <a:extLst>
              <a:ext uri="{FF2B5EF4-FFF2-40B4-BE49-F238E27FC236}">
                <a16:creationId xmlns:a16="http://schemas.microsoft.com/office/drawing/2014/main" id="{AF2513EC-E35A-5247-81A2-6191E5EE09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48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45</a:t>
            </a:r>
          </a:p>
        </p:txBody>
      </p:sp>
      <p:sp>
        <p:nvSpPr>
          <p:cNvPr id="23596" name="TextBox 322">
            <a:extLst>
              <a:ext uri="{FF2B5EF4-FFF2-40B4-BE49-F238E27FC236}">
                <a16:creationId xmlns:a16="http://schemas.microsoft.com/office/drawing/2014/main" id="{6DE17896-0B8C-C44E-BC89-1592C0E1E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713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47</a:t>
            </a:r>
          </a:p>
        </p:txBody>
      </p:sp>
      <p:sp>
        <p:nvSpPr>
          <p:cNvPr id="23597" name="TextBox 324">
            <a:extLst>
              <a:ext uri="{FF2B5EF4-FFF2-40B4-BE49-F238E27FC236}">
                <a16:creationId xmlns:a16="http://schemas.microsoft.com/office/drawing/2014/main" id="{F3D3D281-DAA0-2344-9AF8-F217E8D4F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29019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48</a:t>
            </a:r>
          </a:p>
        </p:txBody>
      </p:sp>
      <p:sp>
        <p:nvSpPr>
          <p:cNvPr id="23598" name="TextBox 326">
            <a:extLst>
              <a:ext uri="{FF2B5EF4-FFF2-40B4-BE49-F238E27FC236}">
                <a16:creationId xmlns:a16="http://schemas.microsoft.com/office/drawing/2014/main" id="{35B64C95-AA50-704F-9668-BFC561EEEB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7938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49</a:t>
            </a:r>
          </a:p>
        </p:txBody>
      </p:sp>
      <p:sp>
        <p:nvSpPr>
          <p:cNvPr id="23599" name="TextBox 328">
            <a:extLst>
              <a:ext uri="{FF2B5EF4-FFF2-40B4-BE49-F238E27FC236}">
                <a16:creationId xmlns:a16="http://schemas.microsoft.com/office/drawing/2014/main" id="{281DE633-D537-414A-8652-C8A48DF22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963" y="2908300"/>
            <a:ext cx="5413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50</a:t>
            </a:r>
          </a:p>
        </p:txBody>
      </p:sp>
      <p:sp>
        <p:nvSpPr>
          <p:cNvPr id="23600" name="TextBox 330">
            <a:extLst>
              <a:ext uri="{FF2B5EF4-FFF2-40B4-BE49-F238E27FC236}">
                <a16:creationId xmlns:a16="http://schemas.microsoft.com/office/drawing/2014/main" id="{2075A0C2-CC86-6D4E-9262-19540C71FD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51</a:t>
            </a:r>
          </a:p>
        </p:txBody>
      </p:sp>
      <p:sp>
        <p:nvSpPr>
          <p:cNvPr id="23601" name="TextBox 332">
            <a:extLst>
              <a:ext uri="{FF2B5EF4-FFF2-40B4-BE49-F238E27FC236}">
                <a16:creationId xmlns:a16="http://schemas.microsoft.com/office/drawing/2014/main" id="{0D45C337-01E1-8646-ABEC-74A7DB1A5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52</a:t>
            </a:r>
          </a:p>
        </p:txBody>
      </p:sp>
      <p:sp>
        <p:nvSpPr>
          <p:cNvPr id="23602" name="TextBox 334">
            <a:extLst>
              <a:ext uri="{FF2B5EF4-FFF2-40B4-BE49-F238E27FC236}">
                <a16:creationId xmlns:a16="http://schemas.microsoft.com/office/drawing/2014/main" id="{7FC264DD-23A1-8F41-8F7C-6DBDBF3A7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53</a:t>
            </a:r>
          </a:p>
        </p:txBody>
      </p:sp>
      <p:sp>
        <p:nvSpPr>
          <p:cNvPr id="23603" name="TextBox 336">
            <a:extLst>
              <a:ext uri="{FF2B5EF4-FFF2-40B4-BE49-F238E27FC236}">
                <a16:creationId xmlns:a16="http://schemas.microsoft.com/office/drawing/2014/main" id="{6EA43D84-E57A-8740-B919-A846EA5D16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54</a:t>
            </a:r>
          </a:p>
        </p:txBody>
      </p:sp>
      <p:sp>
        <p:nvSpPr>
          <p:cNvPr id="23604" name="TextBox 338">
            <a:extLst>
              <a:ext uri="{FF2B5EF4-FFF2-40B4-BE49-F238E27FC236}">
                <a16:creationId xmlns:a16="http://schemas.microsoft.com/office/drawing/2014/main" id="{513BBC3B-9776-2149-AA70-016F1F0E1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55</a:t>
            </a:r>
          </a:p>
        </p:txBody>
      </p:sp>
      <p:sp>
        <p:nvSpPr>
          <p:cNvPr id="23605" name="TextBox 340">
            <a:extLst>
              <a:ext uri="{FF2B5EF4-FFF2-40B4-BE49-F238E27FC236}">
                <a16:creationId xmlns:a16="http://schemas.microsoft.com/office/drawing/2014/main" id="{541F64F2-E452-3945-B654-FEDEF0246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56</a:t>
            </a:r>
          </a:p>
        </p:txBody>
      </p:sp>
      <p:sp>
        <p:nvSpPr>
          <p:cNvPr id="23606" name="TextBox 342">
            <a:extLst>
              <a:ext uri="{FF2B5EF4-FFF2-40B4-BE49-F238E27FC236}">
                <a16:creationId xmlns:a16="http://schemas.microsoft.com/office/drawing/2014/main" id="{606E6516-5997-3F40-AADC-2964D61F8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57</a:t>
            </a:r>
          </a:p>
        </p:txBody>
      </p:sp>
      <p:sp>
        <p:nvSpPr>
          <p:cNvPr id="23607" name="TextBox 344">
            <a:extLst>
              <a:ext uri="{FF2B5EF4-FFF2-40B4-BE49-F238E27FC236}">
                <a16:creationId xmlns:a16="http://schemas.microsoft.com/office/drawing/2014/main" id="{A29B3565-F6FB-594C-AAF7-0E4BA1A1A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58</a:t>
            </a:r>
          </a:p>
        </p:txBody>
      </p:sp>
      <p:sp>
        <p:nvSpPr>
          <p:cNvPr id="23608" name="TextBox 346">
            <a:extLst>
              <a:ext uri="{FF2B5EF4-FFF2-40B4-BE49-F238E27FC236}">
                <a16:creationId xmlns:a16="http://schemas.microsoft.com/office/drawing/2014/main" id="{2385A12B-4A7A-874A-BF10-5BE671990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59</a:t>
            </a:r>
          </a:p>
        </p:txBody>
      </p:sp>
      <p:sp>
        <p:nvSpPr>
          <p:cNvPr id="23609" name="TextBox 348">
            <a:extLst>
              <a:ext uri="{FF2B5EF4-FFF2-40B4-BE49-F238E27FC236}">
                <a16:creationId xmlns:a16="http://schemas.microsoft.com/office/drawing/2014/main" id="{ADF5F5B6-BDC9-C44C-ADF4-0AFB31EC8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3492500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60</a:t>
            </a:r>
          </a:p>
        </p:txBody>
      </p:sp>
      <p:sp>
        <p:nvSpPr>
          <p:cNvPr id="23610" name="TextBox 350">
            <a:extLst>
              <a:ext uri="{FF2B5EF4-FFF2-40B4-BE49-F238E27FC236}">
                <a16:creationId xmlns:a16="http://schemas.microsoft.com/office/drawing/2014/main" id="{C3A743A9-1383-A745-AEF2-814A5C132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61</a:t>
            </a:r>
          </a:p>
        </p:txBody>
      </p:sp>
      <p:sp>
        <p:nvSpPr>
          <p:cNvPr id="23611" name="TextBox 352">
            <a:extLst>
              <a:ext uri="{FF2B5EF4-FFF2-40B4-BE49-F238E27FC236}">
                <a16:creationId xmlns:a16="http://schemas.microsoft.com/office/drawing/2014/main" id="{3EC4A630-D440-DC40-BC0E-F04FB5A3AE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62</a:t>
            </a:r>
          </a:p>
        </p:txBody>
      </p:sp>
      <p:sp>
        <p:nvSpPr>
          <p:cNvPr id="23612" name="TextBox 354">
            <a:extLst>
              <a:ext uri="{FF2B5EF4-FFF2-40B4-BE49-F238E27FC236}">
                <a16:creationId xmlns:a16="http://schemas.microsoft.com/office/drawing/2014/main" id="{B1639644-7A3D-854C-835A-02CFD51AC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63</a:t>
            </a:r>
          </a:p>
        </p:txBody>
      </p:sp>
      <p:sp>
        <p:nvSpPr>
          <p:cNvPr id="23613" name="TextBox 356">
            <a:extLst>
              <a:ext uri="{FF2B5EF4-FFF2-40B4-BE49-F238E27FC236}">
                <a16:creationId xmlns:a16="http://schemas.microsoft.com/office/drawing/2014/main" id="{B9C5CE13-643B-0241-A65A-1B43B1E9A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64</a:t>
            </a:r>
          </a:p>
        </p:txBody>
      </p:sp>
      <p:sp>
        <p:nvSpPr>
          <p:cNvPr id="23614" name="TextBox 360">
            <a:extLst>
              <a:ext uri="{FF2B5EF4-FFF2-40B4-BE49-F238E27FC236}">
                <a16:creationId xmlns:a16="http://schemas.microsoft.com/office/drawing/2014/main" id="{1D5D2303-2A33-FD41-AF1E-DB74D909F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66</a:t>
            </a:r>
          </a:p>
        </p:txBody>
      </p:sp>
      <p:sp>
        <p:nvSpPr>
          <p:cNvPr id="23615" name="TextBox 362">
            <a:extLst>
              <a:ext uri="{FF2B5EF4-FFF2-40B4-BE49-F238E27FC236}">
                <a16:creationId xmlns:a16="http://schemas.microsoft.com/office/drawing/2014/main" id="{470C1FA3-3F69-4043-84ED-B8F4413F78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67</a:t>
            </a:r>
          </a:p>
        </p:txBody>
      </p:sp>
      <p:sp>
        <p:nvSpPr>
          <p:cNvPr id="23616" name="TextBox 364">
            <a:extLst>
              <a:ext uri="{FF2B5EF4-FFF2-40B4-BE49-F238E27FC236}">
                <a16:creationId xmlns:a16="http://schemas.microsoft.com/office/drawing/2014/main" id="{31615667-B607-894D-875F-AB0F8E561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68</a:t>
            </a:r>
          </a:p>
        </p:txBody>
      </p:sp>
      <p:sp>
        <p:nvSpPr>
          <p:cNvPr id="23617" name="TextBox 366">
            <a:extLst>
              <a:ext uri="{FF2B5EF4-FFF2-40B4-BE49-F238E27FC236}">
                <a16:creationId xmlns:a16="http://schemas.microsoft.com/office/drawing/2014/main" id="{A5E14D84-C4A2-EF41-87C5-8F66558A2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69</a:t>
            </a:r>
          </a:p>
        </p:txBody>
      </p:sp>
      <p:sp>
        <p:nvSpPr>
          <p:cNvPr id="23618" name="TextBox 368">
            <a:extLst>
              <a:ext uri="{FF2B5EF4-FFF2-40B4-BE49-F238E27FC236}">
                <a16:creationId xmlns:a16="http://schemas.microsoft.com/office/drawing/2014/main" id="{D6B1B42A-6808-2648-A042-0AB557848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4057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70</a:t>
            </a:r>
          </a:p>
        </p:txBody>
      </p:sp>
      <p:sp>
        <p:nvSpPr>
          <p:cNvPr id="23619" name="TextBox 370">
            <a:extLst>
              <a:ext uri="{FF2B5EF4-FFF2-40B4-BE49-F238E27FC236}">
                <a16:creationId xmlns:a16="http://schemas.microsoft.com/office/drawing/2014/main" id="{CF0E4BB3-EAAE-2145-8731-78FD30975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03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71</a:t>
            </a:r>
          </a:p>
        </p:txBody>
      </p:sp>
      <p:sp>
        <p:nvSpPr>
          <p:cNvPr id="23620" name="TextBox 374">
            <a:extLst>
              <a:ext uri="{FF2B5EF4-FFF2-40B4-BE49-F238E27FC236}">
                <a16:creationId xmlns:a16="http://schemas.microsoft.com/office/drawing/2014/main" id="{B923400E-9B6C-D340-A73E-13FBAD30A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2263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73</a:t>
            </a:r>
          </a:p>
        </p:txBody>
      </p:sp>
      <p:sp>
        <p:nvSpPr>
          <p:cNvPr id="23621" name="TextBox 376">
            <a:extLst>
              <a:ext uri="{FF2B5EF4-FFF2-40B4-BE49-F238E27FC236}">
                <a16:creationId xmlns:a16="http://schemas.microsoft.com/office/drawing/2014/main" id="{FB2779D5-54E1-FD4A-9959-028E00267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75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74</a:t>
            </a:r>
          </a:p>
        </p:txBody>
      </p:sp>
      <p:sp>
        <p:nvSpPr>
          <p:cNvPr id="23622" name="TextBox 378">
            <a:extLst>
              <a:ext uri="{FF2B5EF4-FFF2-40B4-BE49-F238E27FC236}">
                <a16:creationId xmlns:a16="http://schemas.microsoft.com/office/drawing/2014/main" id="{BA147C43-6E5A-A14D-8172-083EE9BBC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48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75</a:t>
            </a:r>
          </a:p>
        </p:txBody>
      </p:sp>
      <p:sp>
        <p:nvSpPr>
          <p:cNvPr id="23623" name="TextBox 380">
            <a:extLst>
              <a:ext uri="{FF2B5EF4-FFF2-40B4-BE49-F238E27FC236}">
                <a16:creationId xmlns:a16="http://schemas.microsoft.com/office/drawing/2014/main" id="{78B44F4E-9184-0F49-820A-885259037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100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76</a:t>
            </a:r>
          </a:p>
        </p:txBody>
      </p:sp>
      <p:sp>
        <p:nvSpPr>
          <p:cNvPr id="23624" name="TextBox 382">
            <a:extLst>
              <a:ext uri="{FF2B5EF4-FFF2-40B4-BE49-F238E27FC236}">
                <a16:creationId xmlns:a16="http://schemas.microsoft.com/office/drawing/2014/main" id="{1CD4D8E0-57EB-1848-B1C7-76AD23C4D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713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77</a:t>
            </a:r>
          </a:p>
        </p:txBody>
      </p:sp>
      <p:sp>
        <p:nvSpPr>
          <p:cNvPr id="23625" name="TextBox 384">
            <a:extLst>
              <a:ext uri="{FF2B5EF4-FFF2-40B4-BE49-F238E27FC236}">
                <a16:creationId xmlns:a16="http://schemas.microsoft.com/office/drawing/2014/main" id="{91F19614-55A8-694B-8710-C72B40513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45672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78</a:t>
            </a:r>
          </a:p>
        </p:txBody>
      </p:sp>
      <p:sp>
        <p:nvSpPr>
          <p:cNvPr id="23626" name="TextBox 386">
            <a:extLst>
              <a:ext uri="{FF2B5EF4-FFF2-40B4-BE49-F238E27FC236}">
                <a16:creationId xmlns:a16="http://schemas.microsoft.com/office/drawing/2014/main" id="{24242A66-D843-8E4D-9235-F2F7053042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7938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79</a:t>
            </a:r>
          </a:p>
        </p:txBody>
      </p:sp>
      <p:sp>
        <p:nvSpPr>
          <p:cNvPr id="23627" name="TextBox 388">
            <a:extLst>
              <a:ext uri="{FF2B5EF4-FFF2-40B4-BE49-F238E27FC236}">
                <a16:creationId xmlns:a16="http://schemas.microsoft.com/office/drawing/2014/main" id="{874BE066-89E8-9447-8CD7-AF9B30523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963" y="45720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80</a:t>
            </a:r>
          </a:p>
        </p:txBody>
      </p:sp>
      <p:sp>
        <p:nvSpPr>
          <p:cNvPr id="23628" name="TextBox 390">
            <a:extLst>
              <a:ext uri="{FF2B5EF4-FFF2-40B4-BE49-F238E27FC236}">
                <a16:creationId xmlns:a16="http://schemas.microsoft.com/office/drawing/2014/main" id="{F42C4F85-F3E1-3944-BB3D-AAB637588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81</a:t>
            </a:r>
          </a:p>
        </p:txBody>
      </p:sp>
      <p:sp>
        <p:nvSpPr>
          <p:cNvPr id="23629" name="TextBox 392">
            <a:extLst>
              <a:ext uri="{FF2B5EF4-FFF2-40B4-BE49-F238E27FC236}">
                <a16:creationId xmlns:a16="http://schemas.microsoft.com/office/drawing/2014/main" id="{5FBC1D19-291B-7242-9428-757FDDC91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82</a:t>
            </a:r>
          </a:p>
        </p:txBody>
      </p:sp>
      <p:sp>
        <p:nvSpPr>
          <p:cNvPr id="23630" name="TextBox 394">
            <a:extLst>
              <a:ext uri="{FF2B5EF4-FFF2-40B4-BE49-F238E27FC236}">
                <a16:creationId xmlns:a16="http://schemas.microsoft.com/office/drawing/2014/main" id="{73941965-DDD4-C74A-A6FB-5FFBE578A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83</a:t>
            </a:r>
          </a:p>
        </p:txBody>
      </p:sp>
      <p:sp>
        <p:nvSpPr>
          <p:cNvPr id="23631" name="TextBox 396">
            <a:extLst>
              <a:ext uri="{FF2B5EF4-FFF2-40B4-BE49-F238E27FC236}">
                <a16:creationId xmlns:a16="http://schemas.microsoft.com/office/drawing/2014/main" id="{8C459A08-C729-5149-A8EE-71E5EB4E2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76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84</a:t>
            </a:r>
          </a:p>
        </p:txBody>
      </p:sp>
      <p:sp>
        <p:nvSpPr>
          <p:cNvPr id="23632" name="TextBox 398">
            <a:extLst>
              <a:ext uri="{FF2B5EF4-FFF2-40B4-BE49-F238E27FC236}">
                <a16:creationId xmlns:a16="http://schemas.microsoft.com/office/drawing/2014/main" id="{725452DD-C311-CD4D-B15C-A2EAB33AD6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5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85</a:t>
            </a:r>
          </a:p>
        </p:txBody>
      </p:sp>
      <p:sp>
        <p:nvSpPr>
          <p:cNvPr id="23633" name="TextBox 400">
            <a:extLst>
              <a:ext uri="{FF2B5EF4-FFF2-40B4-BE49-F238E27FC236}">
                <a16:creationId xmlns:a16="http://schemas.microsoft.com/office/drawing/2014/main" id="{FAE3D39D-0B25-CA42-A701-A580A300B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988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86</a:t>
            </a:r>
          </a:p>
        </p:txBody>
      </p:sp>
      <p:sp>
        <p:nvSpPr>
          <p:cNvPr id="23634" name="TextBox 402">
            <a:extLst>
              <a:ext uri="{FF2B5EF4-FFF2-40B4-BE49-F238E27FC236}">
                <a16:creationId xmlns:a16="http://schemas.microsoft.com/office/drawing/2014/main" id="{3B393CBC-0FB5-6849-9D7F-141CBC2D20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87</a:t>
            </a:r>
          </a:p>
        </p:txBody>
      </p:sp>
      <p:sp>
        <p:nvSpPr>
          <p:cNvPr id="23635" name="TextBox 404">
            <a:extLst>
              <a:ext uri="{FF2B5EF4-FFF2-40B4-BE49-F238E27FC236}">
                <a16:creationId xmlns:a16="http://schemas.microsoft.com/office/drawing/2014/main" id="{48609B0B-9CCC-414F-B9A2-F60FC73C4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421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88</a:t>
            </a:r>
          </a:p>
        </p:txBody>
      </p:sp>
      <p:sp>
        <p:nvSpPr>
          <p:cNvPr id="23636" name="TextBox 406">
            <a:extLst>
              <a:ext uri="{FF2B5EF4-FFF2-40B4-BE49-F238E27FC236}">
                <a16:creationId xmlns:a16="http://schemas.microsoft.com/office/drawing/2014/main" id="{FC8CD4B9-9566-6345-A347-B9ADD88F5A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89</a:t>
            </a:r>
          </a:p>
        </p:txBody>
      </p:sp>
      <p:sp>
        <p:nvSpPr>
          <p:cNvPr id="23637" name="TextBox 408">
            <a:extLst>
              <a:ext uri="{FF2B5EF4-FFF2-40B4-BE49-F238E27FC236}">
                <a16:creationId xmlns:a16="http://schemas.microsoft.com/office/drawing/2014/main" id="{08347B59-2A9F-194D-BFE8-8997185589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7850" y="51689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90</a:t>
            </a:r>
          </a:p>
        </p:txBody>
      </p:sp>
      <p:sp>
        <p:nvSpPr>
          <p:cNvPr id="23638" name="TextBox 410">
            <a:extLst>
              <a:ext uri="{FF2B5EF4-FFF2-40B4-BE49-F238E27FC236}">
                <a16:creationId xmlns:a16="http://schemas.microsoft.com/office/drawing/2014/main" id="{81B61C00-AA50-AB4D-B4DF-847A287304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988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91</a:t>
            </a:r>
          </a:p>
        </p:txBody>
      </p:sp>
      <p:sp>
        <p:nvSpPr>
          <p:cNvPr id="23639" name="TextBox 430">
            <a:extLst>
              <a:ext uri="{FF2B5EF4-FFF2-40B4-BE49-F238E27FC236}">
                <a16:creationId xmlns:a16="http://schemas.microsoft.com/office/drawing/2014/main" id="{69BF67C6-F0B9-2442-8286-88A05E948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0600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92</a:t>
            </a:r>
          </a:p>
        </p:txBody>
      </p:sp>
      <p:sp>
        <p:nvSpPr>
          <p:cNvPr id="23640" name="TextBox 432">
            <a:extLst>
              <a:ext uri="{FF2B5EF4-FFF2-40B4-BE49-F238E27FC236}">
                <a16:creationId xmlns:a16="http://schemas.microsoft.com/office/drawing/2014/main" id="{59278EDE-9E99-624E-982D-71E403F42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93</a:t>
            </a:r>
          </a:p>
        </p:txBody>
      </p:sp>
      <p:sp>
        <p:nvSpPr>
          <p:cNvPr id="23641" name="TextBox 434">
            <a:extLst>
              <a:ext uri="{FF2B5EF4-FFF2-40B4-BE49-F238E27FC236}">
                <a16:creationId xmlns:a16="http://schemas.microsoft.com/office/drawing/2014/main" id="{D85479B1-7685-714F-85D1-82B9FC8161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94</a:t>
            </a:r>
          </a:p>
        </p:txBody>
      </p:sp>
      <p:sp>
        <p:nvSpPr>
          <p:cNvPr id="23642" name="TextBox 436">
            <a:extLst>
              <a:ext uri="{FF2B5EF4-FFF2-40B4-BE49-F238E27FC236}">
                <a16:creationId xmlns:a16="http://schemas.microsoft.com/office/drawing/2014/main" id="{09308384-8647-2344-A6E7-D2D962BF0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8438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95</a:t>
            </a:r>
          </a:p>
        </p:txBody>
      </p:sp>
      <p:sp>
        <p:nvSpPr>
          <p:cNvPr id="23643" name="TextBox 438">
            <a:extLst>
              <a:ext uri="{FF2B5EF4-FFF2-40B4-BE49-F238E27FC236}">
                <a16:creationId xmlns:a16="http://schemas.microsoft.com/office/drawing/2014/main" id="{0F6EE923-A325-2F43-B969-F54F32CCF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050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96</a:t>
            </a:r>
          </a:p>
        </p:txBody>
      </p:sp>
      <p:sp>
        <p:nvSpPr>
          <p:cNvPr id="23644" name="TextBox 440">
            <a:extLst>
              <a:ext uri="{FF2B5EF4-FFF2-40B4-BE49-F238E27FC236}">
                <a16:creationId xmlns:a16="http://schemas.microsoft.com/office/drawing/2014/main" id="{024C7A86-B9EA-1141-A108-EC009DF8E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3663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97</a:t>
            </a:r>
          </a:p>
        </p:txBody>
      </p:sp>
      <p:sp>
        <p:nvSpPr>
          <p:cNvPr id="23645" name="TextBox 442">
            <a:extLst>
              <a:ext uri="{FF2B5EF4-FFF2-40B4-BE49-F238E27FC236}">
                <a16:creationId xmlns:a16="http://schemas.microsoft.com/office/drawing/2014/main" id="{F7480FD9-1194-D241-9A14-240501600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27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98</a:t>
            </a:r>
          </a:p>
        </p:txBody>
      </p:sp>
      <p:sp>
        <p:nvSpPr>
          <p:cNvPr id="23646" name="TextBox 444">
            <a:extLst>
              <a:ext uri="{FF2B5EF4-FFF2-40B4-BE49-F238E27FC236}">
                <a16:creationId xmlns:a16="http://schemas.microsoft.com/office/drawing/2014/main" id="{7AB5FE70-ADB4-6145-805D-5A92295D9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0475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99</a:t>
            </a:r>
          </a:p>
        </p:txBody>
      </p:sp>
      <p:sp>
        <p:nvSpPr>
          <p:cNvPr id="23647" name="TextBox 446">
            <a:extLst>
              <a:ext uri="{FF2B5EF4-FFF2-40B4-BE49-F238E27FC236}">
                <a16:creationId xmlns:a16="http://schemas.microsoft.com/office/drawing/2014/main" id="{552FB177-2400-3D4B-A92E-6523D29179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5761038"/>
            <a:ext cx="627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Sassoon Infant Md" pitchFamily="2" charset="0"/>
              </a:rPr>
              <a:t>100</a:t>
            </a:r>
          </a:p>
        </p:txBody>
      </p:sp>
      <p:sp>
        <p:nvSpPr>
          <p:cNvPr id="23648" name="TextBox 203">
            <a:extLst>
              <a:ext uri="{FF2B5EF4-FFF2-40B4-BE49-F238E27FC236}">
                <a16:creationId xmlns:a16="http://schemas.microsoft.com/office/drawing/2014/main" id="{9D7A0352-6A2A-E14F-B703-EB3F88B38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6888" y="679450"/>
            <a:ext cx="358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Sassoon Infant Md" pitchFamily="2" charset="0"/>
              </a:rPr>
              <a:t>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05060A-D2A4-BF49-82A8-7CA586FB4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288925"/>
            <a:ext cx="43021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993A4FF-0A44-6D40-9F68-455195BC35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750" y="593725"/>
            <a:ext cx="8985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 sz="3200">
                <a:latin typeface="Lucida Handwriting" panose="03010101010101010101" pitchFamily="66" charset="77"/>
              </a:rPr>
              <a:t>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1A1CD2D-2BFD-E34E-B7E7-06670196EB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1550" y="1743075"/>
            <a:ext cx="6207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 sz="2400">
                <a:latin typeface="Lucida Handwriting" panose="03010101010101010101" pitchFamily="66" charset="77"/>
              </a:rPr>
              <a:t>22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8A2389-0839-A04D-A37C-D5B9D6DB1C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21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3.61111E-6 0.00024 C 0.01475 -0.01389 0.00677 -0.01157 0.02326 -0.00926 C 0.02361 -0.00787 0.02448 -0.00625 0.02448 -0.00463 C 0.02448 -0.00162 0.02395 0.00162 0.02326 0.00463 C 0.02187 0.01019 0.01701 0.01274 0.01389 0.01551 L 0.01041 0.01852 C 0.0092 0.01968 0.00781 0.02037 0.00694 0.02176 L 0.00104 0.0294 C 0.01076 0.0338 0.0033 0.03102 0.02448 0.03102 " pathEditMode="relative" rAng="0" ptsTypes="AAAAAAAA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101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97 0.00718 L 0.01597 0.00718 L 0.0276 0.00556 C 0.03073 0.00509 0.03385 0.00417 0.03698 0.00417 C 0.04549 0.00417 0.05399 0.00509 0.0625 0.00556 C 0.07066 0.00787 0.06649 0.00625 0.07535 0.01018 C 0.07639 0.01088 0.07778 0.01088 0.07882 0.01181 C 0.08333 0.01574 0.0809 0.01435 0.08576 0.01643 C 0.08698 0.01759 0.08819 0.01829 0.08924 0.01944 C 0.09462 0.02593 0.09427 0.02569 0.0974 0.03194 C 0.09809 0.03495 0.10017 0.03796 0.09965 0.0412 C 0.09809 0.0537 0.09931 0.04768 0.09618 0.05995 C 0.09583 0.06134 0.09583 0.06343 0.09497 0.06458 C 0.0908 0.07037 0.0934 0.06643 0.08802 0.07685 C 0.08559 0.08194 0.08403 0.08565 0.07986 0.08935 C 0.0776 0.09143 0.075 0.09282 0.07292 0.0956 C 0.07187 0.09699 0.07066 0.09884 0.06944 0.10023 C 0.0684 0.10139 0.06701 0.10208 0.06597 0.10324 C 0.06354 0.10625 0.06181 0.11018 0.05903 0.1125 L 0.04861 0.12199 C 0.0474 0.12292 0.04601 0.12361 0.04514 0.125 C 0.04427 0.12593 0.04358 0.12731 0.04271 0.12801 C 0.04045 0.13032 0.03767 0.13171 0.03576 0.13426 C 0.03281 0.13843 0.02951 0.14329 0.02535 0.14514 L 0.02187 0.14676 C 0.01302 0.15856 0.02326 0.14606 0.01493 0.15301 C 0.01389 0.1537 0.01337 0.15509 0.0125 0.15602 C 0.00937 0.15949 0.0092 0.15903 0.00556 0.16065 C -0.00104 0.17407 0.00781 0.15833 -0.00017 0.1669 C -0.00139 0.16806 -0.00156 0.17037 -0.0026 0.17153 C -0.00608 0.17569 -0.0092 0.17616 -0.01181 0.18079 C -0.01354 0.1838 -0.01493 0.18704 -0.01649 0.19005 L -0.01875 0.19468 C -0.01684 0.18681 -0.01892 0.19306 -0.01528 0.18704 C -0.01094 0.17963 -0.01545 0.18449 -0.00955 0.17917 C -0.00729 0.17986 -0.00469 0.17917 -0.0026 0.18079 C -0.00156 0.18171 -0.00139 0.1838 -0.00139 0.18542 C -0.00139 0.18912 -0.00208 0.19282 -0.0026 0.1963 C -0.00313 0.19977 -0.00434 0.20301 -0.00608 0.20556 C -0.00781 0.20833 -0.01042 0.21042 -0.01181 0.21343 C -0.01493 0.21968 -0.01302 0.2169 -0.01771 0.22106 C -0.02309 0.23171 -0.02708 0.23727 0.00208 0.22431 C 0.00434 0.22315 0.00434 0.21505 0.00434 0.21505 C 0.00486 0.20625 0.00486 0.19722 0.00556 0.18866 C 0.00573 0.18704 0.00608 0.18518 0.00677 0.18403 C 0.00764 0.18218 0.00903 0.18079 0.01024 0.17917 C 0.01128 0.17801 0.0125 0.17708 0.01372 0.17616 C 0.01476 0.17546 0.01597 0.17523 0.01719 0.17454 C 0.01944 0.17523 0.02205 0.17477 0.02413 0.17616 C 0.02535 0.17708 0.02639 0.17893 0.02656 0.18079 C 0.02674 0.18704 0.02622 0.19329 0.02535 0.19954 C 0.025 0.20116 0.02413 0.20278 0.02292 0.20417 C 0.02292 0.20417 0.01424 0.21181 0.0125 0.21343 L 0.00903 0.21643 L 0.00556 0.21968 C 0.00174 0.23495 0.00312 0.22431 0.03003 0.22431 L 0.03003 0.22431 " pathEditMode="relative" ptsTypes="AAAAAAAAAAAAAAAAAAAAAAAAAAAAAAAAAAAAAAAAAAAAAAAAAAAAAAAAA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9|2.3|2.4|1.9|1.5|1.5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3|18.4|21.8|11.7|12.8|15.4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2.1|1.6|1.2|1.4|1.4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{4D7F4695-B90C-FB4A-AF08-2E4EB658D5CF}tf16401378</Template>
  <TotalTime>781</TotalTime>
  <Words>332</Words>
  <Application>Microsoft Macintosh PowerPoint</Application>
  <PresentationFormat>On-screen Show (4:3)</PresentationFormat>
  <Paragraphs>307</Paragraphs>
  <Slides>7</Slides>
  <Notes>3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Arial</vt:lpstr>
      <vt:lpstr>Lucida Handwriting</vt:lpstr>
      <vt:lpstr>Comic Sans MS</vt:lpstr>
      <vt:lpstr>Sassoon Infant Md</vt:lpstr>
      <vt:lpstr>Office Theme</vt:lpstr>
      <vt:lpstr>Wednesday 05.01.21</vt:lpstr>
      <vt:lpstr>Starter – Counting in 2’s</vt:lpstr>
      <vt:lpstr>Starter – Counting in 5’s</vt:lpstr>
      <vt:lpstr>Starter – Counting in 10’s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Zoe Bagley</cp:lastModifiedBy>
  <cp:revision>109</cp:revision>
  <dcterms:created xsi:type="dcterms:W3CDTF">2012-11-21T10:26:22Z</dcterms:created>
  <dcterms:modified xsi:type="dcterms:W3CDTF">2021-01-05T14:50:36Z</dcterms:modified>
</cp:coreProperties>
</file>