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312" r:id="rId2"/>
    <p:sldId id="329" r:id="rId3"/>
    <p:sldId id="264" r:id="rId4"/>
    <p:sldId id="275" r:id="rId5"/>
    <p:sldId id="327" r:id="rId6"/>
    <p:sldId id="328" r:id="rId7"/>
    <p:sldId id="278" r:id="rId8"/>
    <p:sldId id="279" r:id="rId9"/>
    <p:sldId id="280" r:id="rId10"/>
    <p:sldId id="281" r:id="rId11"/>
    <p:sldId id="284" r:id="rId12"/>
    <p:sldId id="326" r:id="rId13"/>
    <p:sldId id="33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291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442F-BA65-5745-8363-27224F67D10D}" type="datetimeFigureOut">
              <a:rPr lang="en-US" smtClean="0"/>
              <a:t>2/18/21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10C12-54B5-AB4B-90D5-5F65EC6986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00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65C1E-5399-224E-96B4-833DCB3641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D176D7-D643-F24C-A936-1E7C6C9934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7D34C-F166-AD45-83DD-D3B905983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257CD8-5EFB-6340-A9B9-4AAFAA496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03A6F-B029-144B-84A5-09241C3BC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7167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AC103-D3F3-3A49-92E6-D48DD1D54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0A3EE-9DB8-384C-849E-2FEE26B4A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F2FBD-3005-C940-B82E-C3EE8949C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785FD-814F-E74F-91E1-9338683CC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30FB97-0EE8-FB46-8ED8-1AD524B60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7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3D7C2-AD19-E140-805F-39A9E39F4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74CE5E-8A86-9142-AAA3-D473CFD06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2A308-3B76-A848-B512-1163EFA6B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A97215-D708-D348-9C7E-BC9E5736C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C9CCE-99FC-5646-84C5-8FC391291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9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A6B61-7063-8242-B40E-FD027285A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9D83B-D07A-E04B-AA1B-910EF40C3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9957B1-91EC-BD4E-8142-1357F1D6B9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CECE34-F457-EA49-9576-0813D0632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D9006A-3CA6-E24B-B82A-BFF887164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ACF86-1B3D-6149-AE98-B28A2F9E0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45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9EA8B-A3C1-6345-8148-6D28941B2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EF199-DEF8-AD42-A11B-3FD2731ED3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24A28D-90EA-104F-81FD-4681EE950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E9AD91-B32C-1542-87ED-0DB9C0F129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EC6FF-575A-C940-BA8D-2D6FB553DA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D07ED7-ED1C-8844-9EED-A48AAB6B0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861711-06A1-474A-A1EF-041B96D97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57562A-4830-D842-9C90-739BE053A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80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19C42-F9F5-7D4C-A1A1-B4D707607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40687F-F785-A34C-BA0B-6E0E412E5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7BDCAE-0682-5C4F-9C5A-E004B723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634244-F4CF-5145-B1C1-0C530AEC5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413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0872E-1BEB-F24C-B3E4-6A6D2B455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68ADB9-E2FA-3D43-A199-56045D72F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3A284-2B4C-5544-B08A-D76433D0F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959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D42E-CE43-6449-8770-ABF050F3D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A9A69-1725-6A49-82B0-7BC63B9F9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CE5B45-A659-0A41-B954-49D8925DF7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0F445A-3129-0D49-842D-EEB45262A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02077-F66E-804D-A71D-F97E5519B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B00CC-7246-B94A-8AEC-607BCC338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358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05BE6-01AA-2040-88C5-8827AC50E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C94CC3-7848-9A4F-AF52-F17D496060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37E4B2-3380-AA41-A51A-5FFB2396CB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9892BC-75CE-A847-B59A-29211FFE7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A50BC-EA28-E64F-8CD0-6549F4431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899C7B-BA4A-3347-A80A-4EDB2A60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3598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CFF44-C535-9541-876A-97808D11A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075A5-2F7B-9E49-BBD2-6F8515EB3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BBF6E-0E62-4445-BE4D-25F9B9063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71001C-D133-5A42-9F7C-B8DD2C41B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0A7B4-D928-854C-8AB5-DC0A4485E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03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BC0076-BCDD-294F-B0BF-B3CE3E5182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88F4C-22A5-564D-A097-1FC95BB675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7F258-A8D7-624F-8193-50F7C3A0B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40942A-C4E2-B848-9F8B-CB7F73B5A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66183A-B2E1-D749-9CDC-D1A7F640C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276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10613136" y="6023704"/>
            <a:ext cx="1408176" cy="7062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743202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0121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4898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965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3678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69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1991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941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8391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4000">
              <a:srgbClr val="FFC000"/>
            </a:gs>
            <a:gs pos="29000">
              <a:schemeClr val="accent4">
                <a:lumMod val="40000"/>
                <a:lumOff val="60000"/>
              </a:schemeClr>
            </a:gs>
            <a:gs pos="42000">
              <a:srgbClr val="00B0F0">
                <a:alpha val="3100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ECE543-F5A0-624B-9EEA-D73565220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025EC-2461-9346-B279-657E7AF95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A1204-2CBD-2C4E-BA8F-779181C748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7071D-8FD9-F54B-8463-CD9FDCBD2A54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FB2B8-868E-0646-A37C-F23A9C05CD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F6740-1276-204D-8F96-BA0D577D0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B363F-2D99-5149-BAB5-7BE1A3A1EA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4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  <p:sldLayoutId id="2147483670" r:id="rId16"/>
    <p:sldLayoutId id="2147483671" r:id="rId17"/>
    <p:sldLayoutId id="2147483672" r:id="rId18"/>
    <p:sldLayoutId id="2147483673" r:id="rId19"/>
    <p:sldLayoutId id="2147483676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hyperlink" Target="https://pixabay.com/en/boy-children-drawing-female-girl-1298788/" TargetMode="Externa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1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6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7.m4a"/><Relationship Id="rId7" Type="http://schemas.openxmlformats.org/officeDocument/2006/relationships/image" Target="../media/image9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8.m4a"/><Relationship Id="rId7" Type="http://schemas.openxmlformats.org/officeDocument/2006/relationships/image" Target="../media/image14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1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1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21.tiff"/><Relationship Id="rId4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239E16-D36C-C44B-B6AE-FF15C71ADD71}"/>
              </a:ext>
            </a:extLst>
          </p:cNvPr>
          <p:cNvSpPr/>
          <p:nvPr/>
        </p:nvSpPr>
        <p:spPr>
          <a:xfrm>
            <a:off x="1814513" y="814388"/>
            <a:ext cx="8915400" cy="2886075"/>
          </a:xfrm>
          <a:prstGeom prst="rect">
            <a:avLst/>
          </a:pr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0" name="Title 1">
            <a:extLst>
              <a:ext uri="{FF2B5EF4-FFF2-40B4-BE49-F238E27FC236}">
                <a16:creationId xmlns:a16="http://schemas.microsoft.com/office/drawing/2014/main" id="{7F153EB1-01D3-2949-AAC8-D5367BE7E3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95500" y="1000126"/>
            <a:ext cx="7772400" cy="1470025"/>
          </a:xfrm>
        </p:spPr>
        <p:txBody>
          <a:bodyPr/>
          <a:lstStyle/>
          <a:p>
            <a:r>
              <a:rPr lang="en-GB" altLang="en-US" sz="9600" b="1" dirty="0">
                <a:latin typeface="Comic Sans MS" panose="030F0902030302020204" pitchFamily="66" charset="0"/>
              </a:rPr>
              <a:t>ARTS WEEK</a:t>
            </a:r>
          </a:p>
        </p:txBody>
      </p:sp>
      <p:sp>
        <p:nvSpPr>
          <p:cNvPr id="2051" name="Subtitle 2">
            <a:extLst>
              <a:ext uri="{FF2B5EF4-FFF2-40B4-BE49-F238E27FC236}">
                <a16:creationId xmlns:a16="http://schemas.microsoft.com/office/drawing/2014/main" id="{BB174622-C569-464C-8DA7-CDC93FA197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0213" y="2601117"/>
            <a:ext cx="9144000" cy="1655762"/>
          </a:xfrm>
        </p:spPr>
        <p:txBody>
          <a:bodyPr/>
          <a:lstStyle/>
          <a:p>
            <a:r>
              <a:rPr lang="en-GB" altLang="en-US" sz="4800" b="1" dirty="0">
                <a:latin typeface="Comic Sans MS" panose="030F0902030302020204" pitchFamily="66" charset="0"/>
              </a:rPr>
              <a:t>Gratitude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79D2287-46BE-104B-9D37-08010A6E81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4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5"/>
    </mc:Choice>
    <mc:Fallback xmlns="">
      <p:transition spd="slow" advTm="9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5">
            <a:extLst>
              <a:ext uri="{FF2B5EF4-FFF2-40B4-BE49-F238E27FC236}">
                <a16:creationId xmlns:a16="http://schemas.microsoft.com/office/drawing/2014/main" id="{9331C08F-5632-6849-AA65-6E885E7A8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alphaModFix amt="4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271" y="707033"/>
            <a:ext cx="10433154" cy="5443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4">
            <a:extLst>
              <a:ext uri="{FF2B5EF4-FFF2-40B4-BE49-F238E27FC236}">
                <a16:creationId xmlns:a16="http://schemas.microsoft.com/office/drawing/2014/main" id="{B66616C9-4556-B24E-AC1D-8416C526B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2539" y="2705101"/>
            <a:ext cx="10148886" cy="9541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2800" dirty="0">
                <a:latin typeface="Comic Sans MS" panose="030F0902030302020204" pitchFamily="66" charset="0"/>
              </a:rPr>
              <a:t>I can discuss things I am thankful for and I can focus on the things I do have, rather than the things I do not have.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CF9BD7-5572-6945-99A0-F59A15F9CF3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99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90"/>
    </mc:Choice>
    <mc:Fallback xmlns="">
      <p:transition spd="slow" advTm="29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60864" y="393229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902030302020204" pitchFamily="66" charset="0"/>
              </a:rPr>
              <a:t>Saying Thank You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222268" y="1387535"/>
            <a:ext cx="4093589" cy="3138635"/>
            <a:chOff x="683568" y="1473200"/>
            <a:chExt cx="3096344" cy="2273176"/>
          </a:xfrm>
          <a:solidFill>
            <a:schemeClr val="accent2"/>
          </a:solidFill>
        </p:grpSpPr>
        <p:sp>
          <p:nvSpPr>
            <p:cNvPr id="8" name="Thought Bubble: Cloud 7">
              <a:extLst>
                <a:ext uri="{FF2B5EF4-FFF2-40B4-BE49-F238E27FC236}">
                  <a16:creationId xmlns:a16="http://schemas.microsoft.com/office/drawing/2014/main" id="{53EC1823-1ED0-4469-9D8B-39F4F8B09A84}"/>
                </a:ext>
              </a:extLst>
            </p:cNvPr>
            <p:cNvSpPr/>
            <p:nvPr/>
          </p:nvSpPr>
          <p:spPr>
            <a:xfrm>
              <a:off x="683568" y="1473200"/>
              <a:ext cx="3096344" cy="2273176"/>
            </a:xfrm>
            <a:prstGeom prst="cloudCallout">
              <a:avLst>
                <a:gd name="adj1" fmla="val -34021"/>
                <a:gd name="adj2" fmla="val 70812"/>
              </a:avLst>
            </a:prstGeom>
            <a:grpFill/>
            <a:ln w="19050">
              <a:solidFill>
                <a:srgbClr val="FFCF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Freeform: Shape 12">
              <a:extLst>
                <a:ext uri="{FF2B5EF4-FFF2-40B4-BE49-F238E27FC236}">
                  <a16:creationId xmlns:a16="http://schemas.microsoft.com/office/drawing/2014/main" id="{204B6AB9-3A90-4DAE-BA2E-586BEF601D0C}"/>
                </a:ext>
              </a:extLst>
            </p:cNvPr>
            <p:cNvSpPr/>
            <p:nvPr/>
          </p:nvSpPr>
          <p:spPr>
            <a:xfrm>
              <a:off x="916865" y="1668451"/>
              <a:ext cx="2736083" cy="1850924"/>
            </a:xfrm>
            <a:custGeom>
              <a:avLst/>
              <a:gdLst>
                <a:gd name="connsiteX0" fmla="*/ 978195 w 2820239"/>
                <a:gd name="connsiteY0" fmla="*/ 0 h 1849660"/>
                <a:gd name="connsiteX1" fmla="*/ 978195 w 2820239"/>
                <a:gd name="connsiteY1" fmla="*/ 0 h 1849660"/>
                <a:gd name="connsiteX2" fmla="*/ 903767 w 2820239"/>
                <a:gd name="connsiteY2" fmla="*/ 63795 h 1849660"/>
                <a:gd name="connsiteX3" fmla="*/ 839972 w 2820239"/>
                <a:gd name="connsiteY3" fmla="*/ 85060 h 1849660"/>
                <a:gd name="connsiteX4" fmla="*/ 776177 w 2820239"/>
                <a:gd name="connsiteY4" fmla="*/ 106325 h 1849660"/>
                <a:gd name="connsiteX5" fmla="*/ 701749 w 2820239"/>
                <a:gd name="connsiteY5" fmla="*/ 116958 h 1849660"/>
                <a:gd name="connsiteX6" fmla="*/ 627321 w 2820239"/>
                <a:gd name="connsiteY6" fmla="*/ 138223 h 1849660"/>
                <a:gd name="connsiteX7" fmla="*/ 531628 w 2820239"/>
                <a:gd name="connsiteY7" fmla="*/ 159488 h 1849660"/>
                <a:gd name="connsiteX8" fmla="*/ 499730 w 2820239"/>
                <a:gd name="connsiteY8" fmla="*/ 180753 h 1849660"/>
                <a:gd name="connsiteX9" fmla="*/ 478465 w 2820239"/>
                <a:gd name="connsiteY9" fmla="*/ 212651 h 1849660"/>
                <a:gd name="connsiteX10" fmla="*/ 435935 w 2820239"/>
                <a:gd name="connsiteY10" fmla="*/ 233916 h 1849660"/>
                <a:gd name="connsiteX11" fmla="*/ 404037 w 2820239"/>
                <a:gd name="connsiteY11" fmla="*/ 265814 h 1849660"/>
                <a:gd name="connsiteX12" fmla="*/ 340242 w 2820239"/>
                <a:gd name="connsiteY12" fmla="*/ 308344 h 1849660"/>
                <a:gd name="connsiteX13" fmla="*/ 318977 w 2820239"/>
                <a:gd name="connsiteY13" fmla="*/ 340242 h 1849660"/>
                <a:gd name="connsiteX14" fmla="*/ 233916 w 2820239"/>
                <a:gd name="connsiteY14" fmla="*/ 414670 h 1849660"/>
                <a:gd name="connsiteX15" fmla="*/ 212651 w 2820239"/>
                <a:gd name="connsiteY15" fmla="*/ 446567 h 1849660"/>
                <a:gd name="connsiteX16" fmla="*/ 180753 w 2820239"/>
                <a:gd name="connsiteY16" fmla="*/ 457200 h 1849660"/>
                <a:gd name="connsiteX17" fmla="*/ 106325 w 2820239"/>
                <a:gd name="connsiteY17" fmla="*/ 542260 h 1849660"/>
                <a:gd name="connsiteX18" fmla="*/ 85060 w 2820239"/>
                <a:gd name="connsiteY18" fmla="*/ 574158 h 1849660"/>
                <a:gd name="connsiteX19" fmla="*/ 53163 w 2820239"/>
                <a:gd name="connsiteY19" fmla="*/ 595423 h 1849660"/>
                <a:gd name="connsiteX20" fmla="*/ 42530 w 2820239"/>
                <a:gd name="connsiteY20" fmla="*/ 637953 h 1849660"/>
                <a:gd name="connsiteX21" fmla="*/ 31897 w 2820239"/>
                <a:gd name="connsiteY21" fmla="*/ 669851 h 1849660"/>
                <a:gd name="connsiteX22" fmla="*/ 21265 w 2820239"/>
                <a:gd name="connsiteY22" fmla="*/ 712381 h 1849660"/>
                <a:gd name="connsiteX23" fmla="*/ 0 w 2820239"/>
                <a:gd name="connsiteY23" fmla="*/ 776177 h 1849660"/>
                <a:gd name="connsiteX24" fmla="*/ 10632 w 2820239"/>
                <a:gd name="connsiteY24" fmla="*/ 1052623 h 1849660"/>
                <a:gd name="connsiteX25" fmla="*/ 21265 w 2820239"/>
                <a:gd name="connsiteY25" fmla="*/ 1084521 h 1849660"/>
                <a:gd name="connsiteX26" fmla="*/ 53163 w 2820239"/>
                <a:gd name="connsiteY26" fmla="*/ 1329070 h 1849660"/>
                <a:gd name="connsiteX27" fmla="*/ 63795 w 2820239"/>
                <a:gd name="connsiteY27" fmla="*/ 1360967 h 1849660"/>
                <a:gd name="connsiteX28" fmla="*/ 95693 w 2820239"/>
                <a:gd name="connsiteY28" fmla="*/ 1392865 h 1849660"/>
                <a:gd name="connsiteX29" fmla="*/ 159488 w 2820239"/>
                <a:gd name="connsiteY29" fmla="*/ 1520456 h 1849660"/>
                <a:gd name="connsiteX30" fmla="*/ 191386 w 2820239"/>
                <a:gd name="connsiteY30" fmla="*/ 1541721 h 1849660"/>
                <a:gd name="connsiteX31" fmla="*/ 244549 w 2820239"/>
                <a:gd name="connsiteY31" fmla="*/ 1584251 h 1849660"/>
                <a:gd name="connsiteX32" fmla="*/ 265814 w 2820239"/>
                <a:gd name="connsiteY32" fmla="*/ 1616149 h 1849660"/>
                <a:gd name="connsiteX33" fmla="*/ 297711 w 2820239"/>
                <a:gd name="connsiteY33" fmla="*/ 1637414 h 1849660"/>
                <a:gd name="connsiteX34" fmla="*/ 318977 w 2820239"/>
                <a:gd name="connsiteY34" fmla="*/ 1658679 h 1849660"/>
                <a:gd name="connsiteX35" fmla="*/ 350874 w 2820239"/>
                <a:gd name="connsiteY35" fmla="*/ 1669312 h 1849660"/>
                <a:gd name="connsiteX36" fmla="*/ 414670 w 2820239"/>
                <a:gd name="connsiteY36" fmla="*/ 1701209 h 1849660"/>
                <a:gd name="connsiteX37" fmla="*/ 478465 w 2820239"/>
                <a:gd name="connsiteY37" fmla="*/ 1733107 h 1849660"/>
                <a:gd name="connsiteX38" fmla="*/ 542260 w 2820239"/>
                <a:gd name="connsiteY38" fmla="*/ 1765005 h 1849660"/>
                <a:gd name="connsiteX39" fmla="*/ 882502 w 2820239"/>
                <a:gd name="connsiteY39" fmla="*/ 1786270 h 1849660"/>
                <a:gd name="connsiteX40" fmla="*/ 925032 w 2820239"/>
                <a:gd name="connsiteY40" fmla="*/ 1796902 h 1849660"/>
                <a:gd name="connsiteX41" fmla="*/ 1297172 w 2820239"/>
                <a:gd name="connsiteY41" fmla="*/ 1828800 h 1849660"/>
                <a:gd name="connsiteX42" fmla="*/ 1616149 w 2820239"/>
                <a:gd name="connsiteY42" fmla="*/ 1828800 h 1849660"/>
                <a:gd name="connsiteX43" fmla="*/ 1648046 w 2820239"/>
                <a:gd name="connsiteY43" fmla="*/ 1807535 h 1849660"/>
                <a:gd name="connsiteX44" fmla="*/ 1658679 w 2820239"/>
                <a:gd name="connsiteY44" fmla="*/ 1775637 h 1849660"/>
                <a:gd name="connsiteX45" fmla="*/ 1775637 w 2820239"/>
                <a:gd name="connsiteY45" fmla="*/ 1722474 h 1849660"/>
                <a:gd name="connsiteX46" fmla="*/ 1807535 w 2820239"/>
                <a:gd name="connsiteY46" fmla="*/ 1711842 h 1849660"/>
                <a:gd name="connsiteX47" fmla="*/ 1871330 w 2820239"/>
                <a:gd name="connsiteY47" fmla="*/ 1701209 h 1849660"/>
                <a:gd name="connsiteX48" fmla="*/ 1935125 w 2820239"/>
                <a:gd name="connsiteY48" fmla="*/ 1679944 h 1849660"/>
                <a:gd name="connsiteX49" fmla="*/ 1998921 w 2820239"/>
                <a:gd name="connsiteY49" fmla="*/ 1658679 h 1849660"/>
                <a:gd name="connsiteX50" fmla="*/ 2030818 w 2820239"/>
                <a:gd name="connsiteY50" fmla="*/ 1637414 h 1849660"/>
                <a:gd name="connsiteX51" fmla="*/ 2094614 w 2820239"/>
                <a:gd name="connsiteY51" fmla="*/ 1616149 h 1849660"/>
                <a:gd name="connsiteX52" fmla="*/ 2126511 w 2820239"/>
                <a:gd name="connsiteY52" fmla="*/ 1594884 h 1849660"/>
                <a:gd name="connsiteX53" fmla="*/ 2169042 w 2820239"/>
                <a:gd name="connsiteY53" fmla="*/ 1541721 h 1849660"/>
                <a:gd name="connsiteX54" fmla="*/ 2200939 w 2820239"/>
                <a:gd name="connsiteY54" fmla="*/ 1509823 h 1849660"/>
                <a:gd name="connsiteX55" fmla="*/ 2211572 w 2820239"/>
                <a:gd name="connsiteY55" fmla="*/ 1477925 h 1849660"/>
                <a:gd name="connsiteX56" fmla="*/ 2254102 w 2820239"/>
                <a:gd name="connsiteY56" fmla="*/ 1403498 h 1849660"/>
                <a:gd name="connsiteX57" fmla="*/ 2275367 w 2820239"/>
                <a:gd name="connsiteY57" fmla="*/ 1382232 h 1849660"/>
                <a:gd name="connsiteX58" fmla="*/ 2317897 w 2820239"/>
                <a:gd name="connsiteY58" fmla="*/ 1329070 h 1849660"/>
                <a:gd name="connsiteX59" fmla="*/ 2349795 w 2820239"/>
                <a:gd name="connsiteY59" fmla="*/ 1339702 h 1849660"/>
                <a:gd name="connsiteX60" fmla="*/ 2413591 w 2820239"/>
                <a:gd name="connsiteY60" fmla="*/ 1307805 h 1849660"/>
                <a:gd name="connsiteX61" fmla="*/ 2445488 w 2820239"/>
                <a:gd name="connsiteY61" fmla="*/ 1297172 h 1849660"/>
                <a:gd name="connsiteX62" fmla="*/ 2477386 w 2820239"/>
                <a:gd name="connsiteY62" fmla="*/ 1275907 h 1849660"/>
                <a:gd name="connsiteX63" fmla="*/ 2509284 w 2820239"/>
                <a:gd name="connsiteY63" fmla="*/ 1265274 h 1849660"/>
                <a:gd name="connsiteX64" fmla="*/ 2573079 w 2820239"/>
                <a:gd name="connsiteY64" fmla="*/ 1233377 h 1849660"/>
                <a:gd name="connsiteX65" fmla="*/ 2626242 w 2820239"/>
                <a:gd name="connsiteY65" fmla="*/ 1190846 h 1849660"/>
                <a:gd name="connsiteX66" fmla="*/ 2668772 w 2820239"/>
                <a:gd name="connsiteY66" fmla="*/ 1137684 h 1849660"/>
                <a:gd name="connsiteX67" fmla="*/ 2690037 w 2820239"/>
                <a:gd name="connsiteY67" fmla="*/ 1073888 h 1849660"/>
                <a:gd name="connsiteX68" fmla="*/ 2721935 w 2820239"/>
                <a:gd name="connsiteY68" fmla="*/ 1010093 h 1849660"/>
                <a:gd name="connsiteX69" fmla="*/ 2775097 w 2820239"/>
                <a:gd name="connsiteY69" fmla="*/ 765544 h 1849660"/>
                <a:gd name="connsiteX70" fmla="*/ 2806995 w 2820239"/>
                <a:gd name="connsiteY70" fmla="*/ 744279 h 1849660"/>
                <a:gd name="connsiteX71" fmla="*/ 2806995 w 2820239"/>
                <a:gd name="connsiteY71" fmla="*/ 616688 h 1849660"/>
                <a:gd name="connsiteX72" fmla="*/ 2796363 w 2820239"/>
                <a:gd name="connsiteY72" fmla="*/ 584791 h 1849660"/>
                <a:gd name="connsiteX73" fmla="*/ 2775097 w 2820239"/>
                <a:gd name="connsiteY73" fmla="*/ 563525 h 1849660"/>
                <a:gd name="connsiteX74" fmla="*/ 2743200 w 2820239"/>
                <a:gd name="connsiteY74" fmla="*/ 520995 h 1849660"/>
                <a:gd name="connsiteX75" fmla="*/ 2721935 w 2820239"/>
                <a:gd name="connsiteY75" fmla="*/ 478465 h 1849660"/>
                <a:gd name="connsiteX76" fmla="*/ 2700670 w 2820239"/>
                <a:gd name="connsiteY76" fmla="*/ 446567 h 1849660"/>
                <a:gd name="connsiteX77" fmla="*/ 2690037 w 2820239"/>
                <a:gd name="connsiteY77" fmla="*/ 414670 h 1849660"/>
                <a:gd name="connsiteX78" fmla="*/ 2658139 w 2820239"/>
                <a:gd name="connsiteY78" fmla="*/ 393405 h 1849660"/>
                <a:gd name="connsiteX79" fmla="*/ 2647507 w 2820239"/>
                <a:gd name="connsiteY79" fmla="*/ 361507 h 1849660"/>
                <a:gd name="connsiteX80" fmla="*/ 2626242 w 2820239"/>
                <a:gd name="connsiteY80" fmla="*/ 329609 h 1849660"/>
                <a:gd name="connsiteX81" fmla="*/ 2583711 w 2820239"/>
                <a:gd name="connsiteY81" fmla="*/ 255181 h 1849660"/>
                <a:gd name="connsiteX82" fmla="*/ 2573079 w 2820239"/>
                <a:gd name="connsiteY82" fmla="*/ 223284 h 1849660"/>
                <a:gd name="connsiteX83" fmla="*/ 2509284 w 2820239"/>
                <a:gd name="connsiteY83" fmla="*/ 202018 h 1849660"/>
                <a:gd name="connsiteX84" fmla="*/ 2488018 w 2820239"/>
                <a:gd name="connsiteY84" fmla="*/ 180753 h 1849660"/>
                <a:gd name="connsiteX85" fmla="*/ 2371060 w 2820239"/>
                <a:gd name="connsiteY85" fmla="*/ 148856 h 1849660"/>
                <a:gd name="connsiteX86" fmla="*/ 2328530 w 2820239"/>
                <a:gd name="connsiteY86" fmla="*/ 138223 h 1849660"/>
                <a:gd name="connsiteX87" fmla="*/ 2243470 w 2820239"/>
                <a:gd name="connsiteY87" fmla="*/ 106325 h 1849660"/>
                <a:gd name="connsiteX88" fmla="*/ 2190307 w 2820239"/>
                <a:gd name="connsiteY88" fmla="*/ 74428 h 1849660"/>
                <a:gd name="connsiteX89" fmla="*/ 1722474 w 2820239"/>
                <a:gd name="connsiteY89" fmla="*/ 63795 h 1849660"/>
                <a:gd name="connsiteX90" fmla="*/ 1541721 w 2820239"/>
                <a:gd name="connsiteY90" fmla="*/ 53163 h 1849660"/>
                <a:gd name="connsiteX91" fmla="*/ 1456660 w 2820239"/>
                <a:gd name="connsiteY91" fmla="*/ 31898 h 1849660"/>
                <a:gd name="connsiteX92" fmla="*/ 1052623 w 2820239"/>
                <a:gd name="connsiteY92" fmla="*/ 31898 h 1849660"/>
                <a:gd name="connsiteX93" fmla="*/ 978195 w 2820239"/>
                <a:gd name="connsiteY93" fmla="*/ 0 h 184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2820239" h="1849660">
                  <a:moveTo>
                    <a:pt x="978195" y="0"/>
                  </a:moveTo>
                  <a:lnTo>
                    <a:pt x="978195" y="0"/>
                  </a:lnTo>
                  <a:cubicBezTo>
                    <a:pt x="953386" y="21265"/>
                    <a:pt x="931596" y="46670"/>
                    <a:pt x="903767" y="63795"/>
                  </a:cubicBezTo>
                  <a:cubicBezTo>
                    <a:pt x="884677" y="75543"/>
                    <a:pt x="861237" y="77972"/>
                    <a:pt x="839972" y="85060"/>
                  </a:cubicBezTo>
                  <a:cubicBezTo>
                    <a:pt x="839968" y="85061"/>
                    <a:pt x="776182" y="106324"/>
                    <a:pt x="776177" y="106325"/>
                  </a:cubicBezTo>
                  <a:cubicBezTo>
                    <a:pt x="751368" y="109869"/>
                    <a:pt x="726406" y="112475"/>
                    <a:pt x="701749" y="116958"/>
                  </a:cubicBezTo>
                  <a:cubicBezTo>
                    <a:pt x="574380" y="140117"/>
                    <a:pt x="729808" y="115448"/>
                    <a:pt x="627321" y="138223"/>
                  </a:cubicBezTo>
                  <a:cubicBezTo>
                    <a:pt x="515046" y="163173"/>
                    <a:pt x="603433" y="135554"/>
                    <a:pt x="531628" y="159488"/>
                  </a:cubicBezTo>
                  <a:cubicBezTo>
                    <a:pt x="520995" y="166576"/>
                    <a:pt x="508766" y="171717"/>
                    <a:pt x="499730" y="180753"/>
                  </a:cubicBezTo>
                  <a:cubicBezTo>
                    <a:pt x="490694" y="189789"/>
                    <a:pt x="488282" y="204470"/>
                    <a:pt x="478465" y="212651"/>
                  </a:cubicBezTo>
                  <a:cubicBezTo>
                    <a:pt x="466289" y="222798"/>
                    <a:pt x="448833" y="224703"/>
                    <a:pt x="435935" y="233916"/>
                  </a:cubicBezTo>
                  <a:cubicBezTo>
                    <a:pt x="423699" y="242656"/>
                    <a:pt x="415906" y="256582"/>
                    <a:pt x="404037" y="265814"/>
                  </a:cubicBezTo>
                  <a:cubicBezTo>
                    <a:pt x="383863" y="281505"/>
                    <a:pt x="340242" y="308344"/>
                    <a:pt x="340242" y="308344"/>
                  </a:cubicBezTo>
                  <a:cubicBezTo>
                    <a:pt x="333154" y="318977"/>
                    <a:pt x="327392" y="330625"/>
                    <a:pt x="318977" y="340242"/>
                  </a:cubicBezTo>
                  <a:cubicBezTo>
                    <a:pt x="275438" y="390001"/>
                    <a:pt x="277152" y="385847"/>
                    <a:pt x="233916" y="414670"/>
                  </a:cubicBezTo>
                  <a:cubicBezTo>
                    <a:pt x="226828" y="425302"/>
                    <a:pt x="222629" y="438584"/>
                    <a:pt x="212651" y="446567"/>
                  </a:cubicBezTo>
                  <a:cubicBezTo>
                    <a:pt x="203899" y="453568"/>
                    <a:pt x="188678" y="449275"/>
                    <a:pt x="180753" y="457200"/>
                  </a:cubicBezTo>
                  <a:cubicBezTo>
                    <a:pt x="56709" y="581244"/>
                    <a:pt x="196701" y="482010"/>
                    <a:pt x="106325" y="542260"/>
                  </a:cubicBezTo>
                  <a:cubicBezTo>
                    <a:pt x="99237" y="552893"/>
                    <a:pt x="94096" y="565122"/>
                    <a:pt x="85060" y="574158"/>
                  </a:cubicBezTo>
                  <a:cubicBezTo>
                    <a:pt x="76024" y="583194"/>
                    <a:pt x="60251" y="584791"/>
                    <a:pt x="53163" y="595423"/>
                  </a:cubicBezTo>
                  <a:cubicBezTo>
                    <a:pt x="45057" y="607582"/>
                    <a:pt x="46545" y="623902"/>
                    <a:pt x="42530" y="637953"/>
                  </a:cubicBezTo>
                  <a:cubicBezTo>
                    <a:pt x="39451" y="648730"/>
                    <a:pt x="34976" y="659074"/>
                    <a:pt x="31897" y="669851"/>
                  </a:cubicBezTo>
                  <a:cubicBezTo>
                    <a:pt x="27883" y="683902"/>
                    <a:pt x="25464" y="698384"/>
                    <a:pt x="21265" y="712381"/>
                  </a:cubicBezTo>
                  <a:cubicBezTo>
                    <a:pt x="14824" y="733851"/>
                    <a:pt x="0" y="776177"/>
                    <a:pt x="0" y="776177"/>
                  </a:cubicBezTo>
                  <a:cubicBezTo>
                    <a:pt x="3544" y="868326"/>
                    <a:pt x="4287" y="960625"/>
                    <a:pt x="10632" y="1052623"/>
                  </a:cubicBezTo>
                  <a:cubicBezTo>
                    <a:pt x="11403" y="1063804"/>
                    <a:pt x="20150" y="1073369"/>
                    <a:pt x="21265" y="1084521"/>
                  </a:cubicBezTo>
                  <a:cubicBezTo>
                    <a:pt x="45164" y="1323509"/>
                    <a:pt x="8372" y="1194699"/>
                    <a:pt x="53163" y="1329070"/>
                  </a:cubicBezTo>
                  <a:cubicBezTo>
                    <a:pt x="56707" y="1339702"/>
                    <a:pt x="55870" y="1353042"/>
                    <a:pt x="63795" y="1360967"/>
                  </a:cubicBezTo>
                  <a:lnTo>
                    <a:pt x="95693" y="1392865"/>
                  </a:lnTo>
                  <a:cubicBezTo>
                    <a:pt x="107823" y="1429255"/>
                    <a:pt x="124155" y="1496901"/>
                    <a:pt x="159488" y="1520456"/>
                  </a:cubicBezTo>
                  <a:lnTo>
                    <a:pt x="191386" y="1541721"/>
                  </a:lnTo>
                  <a:cubicBezTo>
                    <a:pt x="252330" y="1633135"/>
                    <a:pt x="171180" y="1525555"/>
                    <a:pt x="244549" y="1584251"/>
                  </a:cubicBezTo>
                  <a:cubicBezTo>
                    <a:pt x="254528" y="1592234"/>
                    <a:pt x="256778" y="1607113"/>
                    <a:pt x="265814" y="1616149"/>
                  </a:cubicBezTo>
                  <a:cubicBezTo>
                    <a:pt x="274850" y="1625185"/>
                    <a:pt x="287733" y="1629431"/>
                    <a:pt x="297711" y="1637414"/>
                  </a:cubicBezTo>
                  <a:cubicBezTo>
                    <a:pt x="305539" y="1643676"/>
                    <a:pt x="310381" y="1653521"/>
                    <a:pt x="318977" y="1658679"/>
                  </a:cubicBezTo>
                  <a:cubicBezTo>
                    <a:pt x="328587" y="1664445"/>
                    <a:pt x="340850" y="1664300"/>
                    <a:pt x="350874" y="1669312"/>
                  </a:cubicBezTo>
                  <a:cubicBezTo>
                    <a:pt x="433309" y="1710530"/>
                    <a:pt x="334504" y="1674489"/>
                    <a:pt x="414670" y="1701209"/>
                  </a:cubicBezTo>
                  <a:cubicBezTo>
                    <a:pt x="506076" y="1762147"/>
                    <a:pt x="390429" y="1689089"/>
                    <a:pt x="478465" y="1733107"/>
                  </a:cubicBezTo>
                  <a:cubicBezTo>
                    <a:pt x="520278" y="1754013"/>
                    <a:pt x="497723" y="1756098"/>
                    <a:pt x="542260" y="1765005"/>
                  </a:cubicBezTo>
                  <a:cubicBezTo>
                    <a:pt x="646531" y="1785859"/>
                    <a:pt x="796664" y="1782836"/>
                    <a:pt x="882502" y="1786270"/>
                  </a:cubicBezTo>
                  <a:cubicBezTo>
                    <a:pt x="896679" y="1789814"/>
                    <a:pt x="910553" y="1794928"/>
                    <a:pt x="925032" y="1796902"/>
                  </a:cubicBezTo>
                  <a:cubicBezTo>
                    <a:pt x="1094541" y="1820016"/>
                    <a:pt x="1129316" y="1818926"/>
                    <a:pt x="1297172" y="1828800"/>
                  </a:cubicBezTo>
                  <a:cubicBezTo>
                    <a:pt x="1420686" y="1859677"/>
                    <a:pt x="1378616" y="1853372"/>
                    <a:pt x="1616149" y="1828800"/>
                  </a:cubicBezTo>
                  <a:cubicBezTo>
                    <a:pt x="1628860" y="1827485"/>
                    <a:pt x="1637414" y="1814623"/>
                    <a:pt x="1648046" y="1807535"/>
                  </a:cubicBezTo>
                  <a:cubicBezTo>
                    <a:pt x="1651590" y="1796902"/>
                    <a:pt x="1650754" y="1783562"/>
                    <a:pt x="1658679" y="1775637"/>
                  </a:cubicBezTo>
                  <a:cubicBezTo>
                    <a:pt x="1709848" y="1724468"/>
                    <a:pt x="1716974" y="1737140"/>
                    <a:pt x="1775637" y="1722474"/>
                  </a:cubicBezTo>
                  <a:cubicBezTo>
                    <a:pt x="1786510" y="1719756"/>
                    <a:pt x="1796594" y="1714273"/>
                    <a:pt x="1807535" y="1711842"/>
                  </a:cubicBezTo>
                  <a:cubicBezTo>
                    <a:pt x="1828580" y="1707165"/>
                    <a:pt x="1850415" y="1706438"/>
                    <a:pt x="1871330" y="1701209"/>
                  </a:cubicBezTo>
                  <a:cubicBezTo>
                    <a:pt x="1893076" y="1695772"/>
                    <a:pt x="1913860" y="1687032"/>
                    <a:pt x="1935125" y="1679944"/>
                  </a:cubicBezTo>
                  <a:cubicBezTo>
                    <a:pt x="1935130" y="1679942"/>
                    <a:pt x="1998917" y="1658682"/>
                    <a:pt x="1998921" y="1658679"/>
                  </a:cubicBezTo>
                  <a:cubicBezTo>
                    <a:pt x="2009553" y="1651591"/>
                    <a:pt x="2019141" y="1642604"/>
                    <a:pt x="2030818" y="1637414"/>
                  </a:cubicBezTo>
                  <a:cubicBezTo>
                    <a:pt x="2051302" y="1628310"/>
                    <a:pt x="2094614" y="1616149"/>
                    <a:pt x="2094614" y="1616149"/>
                  </a:cubicBezTo>
                  <a:cubicBezTo>
                    <a:pt x="2105246" y="1609061"/>
                    <a:pt x="2116533" y="1602867"/>
                    <a:pt x="2126511" y="1594884"/>
                  </a:cubicBezTo>
                  <a:cubicBezTo>
                    <a:pt x="2157445" y="1570137"/>
                    <a:pt x="2141411" y="1574879"/>
                    <a:pt x="2169042" y="1541721"/>
                  </a:cubicBezTo>
                  <a:cubicBezTo>
                    <a:pt x="2178668" y="1530169"/>
                    <a:pt x="2190307" y="1520456"/>
                    <a:pt x="2200939" y="1509823"/>
                  </a:cubicBezTo>
                  <a:cubicBezTo>
                    <a:pt x="2204483" y="1499190"/>
                    <a:pt x="2207157" y="1488227"/>
                    <a:pt x="2211572" y="1477925"/>
                  </a:cubicBezTo>
                  <a:cubicBezTo>
                    <a:pt x="2221648" y="1454414"/>
                    <a:pt x="2237673" y="1424035"/>
                    <a:pt x="2254102" y="1403498"/>
                  </a:cubicBezTo>
                  <a:cubicBezTo>
                    <a:pt x="2260364" y="1395670"/>
                    <a:pt x="2268279" y="1389321"/>
                    <a:pt x="2275367" y="1382232"/>
                  </a:cubicBezTo>
                  <a:cubicBezTo>
                    <a:pt x="2283661" y="1357353"/>
                    <a:pt x="2283950" y="1334728"/>
                    <a:pt x="2317897" y="1329070"/>
                  </a:cubicBezTo>
                  <a:cubicBezTo>
                    <a:pt x="2328952" y="1327227"/>
                    <a:pt x="2339162" y="1336158"/>
                    <a:pt x="2349795" y="1339702"/>
                  </a:cubicBezTo>
                  <a:cubicBezTo>
                    <a:pt x="2454684" y="1313481"/>
                    <a:pt x="2345885" y="1348429"/>
                    <a:pt x="2413591" y="1307805"/>
                  </a:cubicBezTo>
                  <a:cubicBezTo>
                    <a:pt x="2423201" y="1302039"/>
                    <a:pt x="2435464" y="1302184"/>
                    <a:pt x="2445488" y="1297172"/>
                  </a:cubicBezTo>
                  <a:cubicBezTo>
                    <a:pt x="2456918" y="1291457"/>
                    <a:pt x="2465956" y="1281622"/>
                    <a:pt x="2477386" y="1275907"/>
                  </a:cubicBezTo>
                  <a:cubicBezTo>
                    <a:pt x="2487411" y="1270895"/>
                    <a:pt x="2499259" y="1270286"/>
                    <a:pt x="2509284" y="1265274"/>
                  </a:cubicBezTo>
                  <a:cubicBezTo>
                    <a:pt x="2591722" y="1224054"/>
                    <a:pt x="2492909" y="1260099"/>
                    <a:pt x="2573079" y="1233377"/>
                  </a:cubicBezTo>
                  <a:cubicBezTo>
                    <a:pt x="2587569" y="1223717"/>
                    <a:pt x="2616141" y="1207682"/>
                    <a:pt x="2626242" y="1190846"/>
                  </a:cubicBezTo>
                  <a:cubicBezTo>
                    <a:pt x="2660479" y="1133784"/>
                    <a:pt x="2605242" y="1180037"/>
                    <a:pt x="2668772" y="1137684"/>
                  </a:cubicBezTo>
                  <a:cubicBezTo>
                    <a:pt x="2675860" y="1116419"/>
                    <a:pt x="2677603" y="1092539"/>
                    <a:pt x="2690037" y="1073888"/>
                  </a:cubicBezTo>
                  <a:cubicBezTo>
                    <a:pt x="2717519" y="1032666"/>
                    <a:pt x="2707261" y="1054114"/>
                    <a:pt x="2721935" y="1010093"/>
                  </a:cubicBezTo>
                  <a:cubicBezTo>
                    <a:pt x="2724910" y="959517"/>
                    <a:pt x="2702966" y="813631"/>
                    <a:pt x="2775097" y="765544"/>
                  </a:cubicBezTo>
                  <a:lnTo>
                    <a:pt x="2806995" y="744279"/>
                  </a:lnTo>
                  <a:cubicBezTo>
                    <a:pt x="2826396" y="686079"/>
                    <a:pt x="2822822" y="711651"/>
                    <a:pt x="2806995" y="616688"/>
                  </a:cubicBezTo>
                  <a:cubicBezTo>
                    <a:pt x="2805153" y="605633"/>
                    <a:pt x="2802129" y="594401"/>
                    <a:pt x="2796363" y="584791"/>
                  </a:cubicBezTo>
                  <a:cubicBezTo>
                    <a:pt x="2791205" y="576195"/>
                    <a:pt x="2781515" y="571226"/>
                    <a:pt x="2775097" y="563525"/>
                  </a:cubicBezTo>
                  <a:cubicBezTo>
                    <a:pt x="2763753" y="549912"/>
                    <a:pt x="2752592" y="536022"/>
                    <a:pt x="2743200" y="520995"/>
                  </a:cubicBezTo>
                  <a:cubicBezTo>
                    <a:pt x="2734800" y="507554"/>
                    <a:pt x="2729799" y="492227"/>
                    <a:pt x="2721935" y="478465"/>
                  </a:cubicBezTo>
                  <a:cubicBezTo>
                    <a:pt x="2715595" y="467370"/>
                    <a:pt x="2706385" y="457997"/>
                    <a:pt x="2700670" y="446567"/>
                  </a:cubicBezTo>
                  <a:cubicBezTo>
                    <a:pt x="2695658" y="436543"/>
                    <a:pt x="2697038" y="423422"/>
                    <a:pt x="2690037" y="414670"/>
                  </a:cubicBezTo>
                  <a:cubicBezTo>
                    <a:pt x="2682054" y="404692"/>
                    <a:pt x="2668772" y="400493"/>
                    <a:pt x="2658139" y="393405"/>
                  </a:cubicBezTo>
                  <a:cubicBezTo>
                    <a:pt x="2654595" y="382772"/>
                    <a:pt x="2652519" y="371532"/>
                    <a:pt x="2647507" y="361507"/>
                  </a:cubicBezTo>
                  <a:cubicBezTo>
                    <a:pt x="2641792" y="350077"/>
                    <a:pt x="2631276" y="341355"/>
                    <a:pt x="2626242" y="329609"/>
                  </a:cubicBezTo>
                  <a:cubicBezTo>
                    <a:pt x="2594113" y="254642"/>
                    <a:pt x="2644308" y="315778"/>
                    <a:pt x="2583711" y="255181"/>
                  </a:cubicBezTo>
                  <a:cubicBezTo>
                    <a:pt x="2580167" y="244549"/>
                    <a:pt x="2582199" y="229798"/>
                    <a:pt x="2573079" y="223284"/>
                  </a:cubicBezTo>
                  <a:cubicBezTo>
                    <a:pt x="2554839" y="210255"/>
                    <a:pt x="2509284" y="202018"/>
                    <a:pt x="2509284" y="202018"/>
                  </a:cubicBezTo>
                  <a:cubicBezTo>
                    <a:pt x="2502195" y="194930"/>
                    <a:pt x="2496984" y="185236"/>
                    <a:pt x="2488018" y="180753"/>
                  </a:cubicBezTo>
                  <a:cubicBezTo>
                    <a:pt x="2448182" y="160835"/>
                    <a:pt x="2413064" y="158190"/>
                    <a:pt x="2371060" y="148856"/>
                  </a:cubicBezTo>
                  <a:cubicBezTo>
                    <a:pt x="2356795" y="145686"/>
                    <a:pt x="2342213" y="143354"/>
                    <a:pt x="2328530" y="138223"/>
                  </a:cubicBezTo>
                  <a:cubicBezTo>
                    <a:pt x="2217329" y="96522"/>
                    <a:pt x="2352638" y="133618"/>
                    <a:pt x="2243470" y="106325"/>
                  </a:cubicBezTo>
                  <a:cubicBezTo>
                    <a:pt x="2225527" y="88383"/>
                    <a:pt x="2219139" y="75655"/>
                    <a:pt x="2190307" y="74428"/>
                  </a:cubicBezTo>
                  <a:cubicBezTo>
                    <a:pt x="2034463" y="67796"/>
                    <a:pt x="1878418" y="67339"/>
                    <a:pt x="1722474" y="63795"/>
                  </a:cubicBezTo>
                  <a:cubicBezTo>
                    <a:pt x="1662223" y="60251"/>
                    <a:pt x="1601646" y="60354"/>
                    <a:pt x="1541721" y="53163"/>
                  </a:cubicBezTo>
                  <a:cubicBezTo>
                    <a:pt x="1512703" y="49681"/>
                    <a:pt x="1485859" y="33168"/>
                    <a:pt x="1456660" y="31898"/>
                  </a:cubicBezTo>
                  <a:cubicBezTo>
                    <a:pt x="1322108" y="26048"/>
                    <a:pt x="1187302" y="31898"/>
                    <a:pt x="1052623" y="31898"/>
                  </a:cubicBezTo>
                  <a:lnTo>
                    <a:pt x="97819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TextBox 3"/>
            <p:cNvSpPr txBox="1">
              <a:spLocks noChangeArrowheads="1"/>
            </p:cNvSpPr>
            <p:nvPr/>
          </p:nvSpPr>
          <p:spPr bwMode="auto">
            <a:xfrm>
              <a:off x="1358643" y="2009623"/>
              <a:ext cx="2108069" cy="11368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How can we be thankful for the things that we have?</a:t>
              </a:r>
            </a:p>
          </p:txBody>
        </p:sp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6876144" y="3038475"/>
            <a:ext cx="3095625" cy="2273300"/>
            <a:chOff x="2699792" y="3381092"/>
            <a:chExt cx="3096344" cy="2273176"/>
          </a:xfrm>
          <a:solidFill>
            <a:schemeClr val="accent2"/>
          </a:solidFill>
        </p:grpSpPr>
        <p:sp>
          <p:nvSpPr>
            <p:cNvPr id="12" name="Thought Bubble: Cloud 9">
              <a:extLst>
                <a:ext uri="{FF2B5EF4-FFF2-40B4-BE49-F238E27FC236}">
                  <a16:creationId xmlns:a16="http://schemas.microsoft.com/office/drawing/2014/main" id="{CC6AACAA-8130-4F0D-9476-945B4A1ACE2C}"/>
                </a:ext>
              </a:extLst>
            </p:cNvPr>
            <p:cNvSpPr/>
            <p:nvPr/>
          </p:nvSpPr>
          <p:spPr>
            <a:xfrm>
              <a:off x="2699792" y="3381092"/>
              <a:ext cx="3096344" cy="2273176"/>
            </a:xfrm>
            <a:prstGeom prst="cloudCallout">
              <a:avLst>
                <a:gd name="adj1" fmla="val -34021"/>
                <a:gd name="adj2" fmla="val 70812"/>
              </a:avLst>
            </a:prstGeom>
            <a:grpFill/>
            <a:ln w="19050">
              <a:solidFill>
                <a:srgbClr val="FFCF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Freeform: Shape 2">
              <a:extLst>
                <a:ext uri="{FF2B5EF4-FFF2-40B4-BE49-F238E27FC236}">
                  <a16:creationId xmlns:a16="http://schemas.microsoft.com/office/drawing/2014/main" id="{671E212E-9D39-420A-BE05-124015C41776}"/>
                </a:ext>
              </a:extLst>
            </p:cNvPr>
            <p:cNvSpPr/>
            <p:nvPr/>
          </p:nvSpPr>
          <p:spPr>
            <a:xfrm>
              <a:off x="2917330" y="3592218"/>
              <a:ext cx="2734310" cy="1850924"/>
            </a:xfrm>
            <a:custGeom>
              <a:avLst/>
              <a:gdLst>
                <a:gd name="connsiteX0" fmla="*/ 978195 w 2820239"/>
                <a:gd name="connsiteY0" fmla="*/ 0 h 1849660"/>
                <a:gd name="connsiteX1" fmla="*/ 978195 w 2820239"/>
                <a:gd name="connsiteY1" fmla="*/ 0 h 1849660"/>
                <a:gd name="connsiteX2" fmla="*/ 903767 w 2820239"/>
                <a:gd name="connsiteY2" fmla="*/ 63795 h 1849660"/>
                <a:gd name="connsiteX3" fmla="*/ 839972 w 2820239"/>
                <a:gd name="connsiteY3" fmla="*/ 85060 h 1849660"/>
                <a:gd name="connsiteX4" fmla="*/ 776177 w 2820239"/>
                <a:gd name="connsiteY4" fmla="*/ 106325 h 1849660"/>
                <a:gd name="connsiteX5" fmla="*/ 701749 w 2820239"/>
                <a:gd name="connsiteY5" fmla="*/ 116958 h 1849660"/>
                <a:gd name="connsiteX6" fmla="*/ 627321 w 2820239"/>
                <a:gd name="connsiteY6" fmla="*/ 138223 h 1849660"/>
                <a:gd name="connsiteX7" fmla="*/ 531628 w 2820239"/>
                <a:gd name="connsiteY7" fmla="*/ 159488 h 1849660"/>
                <a:gd name="connsiteX8" fmla="*/ 499730 w 2820239"/>
                <a:gd name="connsiteY8" fmla="*/ 180753 h 1849660"/>
                <a:gd name="connsiteX9" fmla="*/ 478465 w 2820239"/>
                <a:gd name="connsiteY9" fmla="*/ 212651 h 1849660"/>
                <a:gd name="connsiteX10" fmla="*/ 435935 w 2820239"/>
                <a:gd name="connsiteY10" fmla="*/ 233916 h 1849660"/>
                <a:gd name="connsiteX11" fmla="*/ 404037 w 2820239"/>
                <a:gd name="connsiteY11" fmla="*/ 265814 h 1849660"/>
                <a:gd name="connsiteX12" fmla="*/ 340242 w 2820239"/>
                <a:gd name="connsiteY12" fmla="*/ 308344 h 1849660"/>
                <a:gd name="connsiteX13" fmla="*/ 318977 w 2820239"/>
                <a:gd name="connsiteY13" fmla="*/ 340242 h 1849660"/>
                <a:gd name="connsiteX14" fmla="*/ 233916 w 2820239"/>
                <a:gd name="connsiteY14" fmla="*/ 414670 h 1849660"/>
                <a:gd name="connsiteX15" fmla="*/ 212651 w 2820239"/>
                <a:gd name="connsiteY15" fmla="*/ 446567 h 1849660"/>
                <a:gd name="connsiteX16" fmla="*/ 180753 w 2820239"/>
                <a:gd name="connsiteY16" fmla="*/ 457200 h 1849660"/>
                <a:gd name="connsiteX17" fmla="*/ 106325 w 2820239"/>
                <a:gd name="connsiteY17" fmla="*/ 542260 h 1849660"/>
                <a:gd name="connsiteX18" fmla="*/ 85060 w 2820239"/>
                <a:gd name="connsiteY18" fmla="*/ 574158 h 1849660"/>
                <a:gd name="connsiteX19" fmla="*/ 53163 w 2820239"/>
                <a:gd name="connsiteY19" fmla="*/ 595423 h 1849660"/>
                <a:gd name="connsiteX20" fmla="*/ 42530 w 2820239"/>
                <a:gd name="connsiteY20" fmla="*/ 637953 h 1849660"/>
                <a:gd name="connsiteX21" fmla="*/ 31897 w 2820239"/>
                <a:gd name="connsiteY21" fmla="*/ 669851 h 1849660"/>
                <a:gd name="connsiteX22" fmla="*/ 21265 w 2820239"/>
                <a:gd name="connsiteY22" fmla="*/ 712381 h 1849660"/>
                <a:gd name="connsiteX23" fmla="*/ 0 w 2820239"/>
                <a:gd name="connsiteY23" fmla="*/ 776177 h 1849660"/>
                <a:gd name="connsiteX24" fmla="*/ 10632 w 2820239"/>
                <a:gd name="connsiteY24" fmla="*/ 1052623 h 1849660"/>
                <a:gd name="connsiteX25" fmla="*/ 21265 w 2820239"/>
                <a:gd name="connsiteY25" fmla="*/ 1084521 h 1849660"/>
                <a:gd name="connsiteX26" fmla="*/ 53163 w 2820239"/>
                <a:gd name="connsiteY26" fmla="*/ 1329070 h 1849660"/>
                <a:gd name="connsiteX27" fmla="*/ 63795 w 2820239"/>
                <a:gd name="connsiteY27" fmla="*/ 1360967 h 1849660"/>
                <a:gd name="connsiteX28" fmla="*/ 95693 w 2820239"/>
                <a:gd name="connsiteY28" fmla="*/ 1392865 h 1849660"/>
                <a:gd name="connsiteX29" fmla="*/ 159488 w 2820239"/>
                <a:gd name="connsiteY29" fmla="*/ 1520456 h 1849660"/>
                <a:gd name="connsiteX30" fmla="*/ 191386 w 2820239"/>
                <a:gd name="connsiteY30" fmla="*/ 1541721 h 1849660"/>
                <a:gd name="connsiteX31" fmla="*/ 244549 w 2820239"/>
                <a:gd name="connsiteY31" fmla="*/ 1584251 h 1849660"/>
                <a:gd name="connsiteX32" fmla="*/ 265814 w 2820239"/>
                <a:gd name="connsiteY32" fmla="*/ 1616149 h 1849660"/>
                <a:gd name="connsiteX33" fmla="*/ 297711 w 2820239"/>
                <a:gd name="connsiteY33" fmla="*/ 1637414 h 1849660"/>
                <a:gd name="connsiteX34" fmla="*/ 318977 w 2820239"/>
                <a:gd name="connsiteY34" fmla="*/ 1658679 h 1849660"/>
                <a:gd name="connsiteX35" fmla="*/ 350874 w 2820239"/>
                <a:gd name="connsiteY35" fmla="*/ 1669312 h 1849660"/>
                <a:gd name="connsiteX36" fmla="*/ 414670 w 2820239"/>
                <a:gd name="connsiteY36" fmla="*/ 1701209 h 1849660"/>
                <a:gd name="connsiteX37" fmla="*/ 478465 w 2820239"/>
                <a:gd name="connsiteY37" fmla="*/ 1733107 h 1849660"/>
                <a:gd name="connsiteX38" fmla="*/ 542260 w 2820239"/>
                <a:gd name="connsiteY38" fmla="*/ 1765005 h 1849660"/>
                <a:gd name="connsiteX39" fmla="*/ 882502 w 2820239"/>
                <a:gd name="connsiteY39" fmla="*/ 1786270 h 1849660"/>
                <a:gd name="connsiteX40" fmla="*/ 925032 w 2820239"/>
                <a:gd name="connsiteY40" fmla="*/ 1796902 h 1849660"/>
                <a:gd name="connsiteX41" fmla="*/ 1297172 w 2820239"/>
                <a:gd name="connsiteY41" fmla="*/ 1828800 h 1849660"/>
                <a:gd name="connsiteX42" fmla="*/ 1616149 w 2820239"/>
                <a:gd name="connsiteY42" fmla="*/ 1828800 h 1849660"/>
                <a:gd name="connsiteX43" fmla="*/ 1648046 w 2820239"/>
                <a:gd name="connsiteY43" fmla="*/ 1807535 h 1849660"/>
                <a:gd name="connsiteX44" fmla="*/ 1658679 w 2820239"/>
                <a:gd name="connsiteY44" fmla="*/ 1775637 h 1849660"/>
                <a:gd name="connsiteX45" fmla="*/ 1775637 w 2820239"/>
                <a:gd name="connsiteY45" fmla="*/ 1722474 h 1849660"/>
                <a:gd name="connsiteX46" fmla="*/ 1807535 w 2820239"/>
                <a:gd name="connsiteY46" fmla="*/ 1711842 h 1849660"/>
                <a:gd name="connsiteX47" fmla="*/ 1871330 w 2820239"/>
                <a:gd name="connsiteY47" fmla="*/ 1701209 h 1849660"/>
                <a:gd name="connsiteX48" fmla="*/ 1935125 w 2820239"/>
                <a:gd name="connsiteY48" fmla="*/ 1679944 h 1849660"/>
                <a:gd name="connsiteX49" fmla="*/ 1998921 w 2820239"/>
                <a:gd name="connsiteY49" fmla="*/ 1658679 h 1849660"/>
                <a:gd name="connsiteX50" fmla="*/ 2030818 w 2820239"/>
                <a:gd name="connsiteY50" fmla="*/ 1637414 h 1849660"/>
                <a:gd name="connsiteX51" fmla="*/ 2094614 w 2820239"/>
                <a:gd name="connsiteY51" fmla="*/ 1616149 h 1849660"/>
                <a:gd name="connsiteX52" fmla="*/ 2126511 w 2820239"/>
                <a:gd name="connsiteY52" fmla="*/ 1594884 h 1849660"/>
                <a:gd name="connsiteX53" fmla="*/ 2169042 w 2820239"/>
                <a:gd name="connsiteY53" fmla="*/ 1541721 h 1849660"/>
                <a:gd name="connsiteX54" fmla="*/ 2200939 w 2820239"/>
                <a:gd name="connsiteY54" fmla="*/ 1509823 h 1849660"/>
                <a:gd name="connsiteX55" fmla="*/ 2211572 w 2820239"/>
                <a:gd name="connsiteY55" fmla="*/ 1477925 h 1849660"/>
                <a:gd name="connsiteX56" fmla="*/ 2254102 w 2820239"/>
                <a:gd name="connsiteY56" fmla="*/ 1403498 h 1849660"/>
                <a:gd name="connsiteX57" fmla="*/ 2275367 w 2820239"/>
                <a:gd name="connsiteY57" fmla="*/ 1382232 h 1849660"/>
                <a:gd name="connsiteX58" fmla="*/ 2317897 w 2820239"/>
                <a:gd name="connsiteY58" fmla="*/ 1329070 h 1849660"/>
                <a:gd name="connsiteX59" fmla="*/ 2349795 w 2820239"/>
                <a:gd name="connsiteY59" fmla="*/ 1339702 h 1849660"/>
                <a:gd name="connsiteX60" fmla="*/ 2413591 w 2820239"/>
                <a:gd name="connsiteY60" fmla="*/ 1307805 h 1849660"/>
                <a:gd name="connsiteX61" fmla="*/ 2445488 w 2820239"/>
                <a:gd name="connsiteY61" fmla="*/ 1297172 h 1849660"/>
                <a:gd name="connsiteX62" fmla="*/ 2477386 w 2820239"/>
                <a:gd name="connsiteY62" fmla="*/ 1275907 h 1849660"/>
                <a:gd name="connsiteX63" fmla="*/ 2509284 w 2820239"/>
                <a:gd name="connsiteY63" fmla="*/ 1265274 h 1849660"/>
                <a:gd name="connsiteX64" fmla="*/ 2573079 w 2820239"/>
                <a:gd name="connsiteY64" fmla="*/ 1233377 h 1849660"/>
                <a:gd name="connsiteX65" fmla="*/ 2626242 w 2820239"/>
                <a:gd name="connsiteY65" fmla="*/ 1190846 h 1849660"/>
                <a:gd name="connsiteX66" fmla="*/ 2668772 w 2820239"/>
                <a:gd name="connsiteY66" fmla="*/ 1137684 h 1849660"/>
                <a:gd name="connsiteX67" fmla="*/ 2690037 w 2820239"/>
                <a:gd name="connsiteY67" fmla="*/ 1073888 h 1849660"/>
                <a:gd name="connsiteX68" fmla="*/ 2721935 w 2820239"/>
                <a:gd name="connsiteY68" fmla="*/ 1010093 h 1849660"/>
                <a:gd name="connsiteX69" fmla="*/ 2775097 w 2820239"/>
                <a:gd name="connsiteY69" fmla="*/ 765544 h 1849660"/>
                <a:gd name="connsiteX70" fmla="*/ 2806995 w 2820239"/>
                <a:gd name="connsiteY70" fmla="*/ 744279 h 1849660"/>
                <a:gd name="connsiteX71" fmla="*/ 2806995 w 2820239"/>
                <a:gd name="connsiteY71" fmla="*/ 616688 h 1849660"/>
                <a:gd name="connsiteX72" fmla="*/ 2796363 w 2820239"/>
                <a:gd name="connsiteY72" fmla="*/ 584791 h 1849660"/>
                <a:gd name="connsiteX73" fmla="*/ 2775097 w 2820239"/>
                <a:gd name="connsiteY73" fmla="*/ 563525 h 1849660"/>
                <a:gd name="connsiteX74" fmla="*/ 2743200 w 2820239"/>
                <a:gd name="connsiteY74" fmla="*/ 520995 h 1849660"/>
                <a:gd name="connsiteX75" fmla="*/ 2721935 w 2820239"/>
                <a:gd name="connsiteY75" fmla="*/ 478465 h 1849660"/>
                <a:gd name="connsiteX76" fmla="*/ 2700670 w 2820239"/>
                <a:gd name="connsiteY76" fmla="*/ 446567 h 1849660"/>
                <a:gd name="connsiteX77" fmla="*/ 2690037 w 2820239"/>
                <a:gd name="connsiteY77" fmla="*/ 414670 h 1849660"/>
                <a:gd name="connsiteX78" fmla="*/ 2658139 w 2820239"/>
                <a:gd name="connsiteY78" fmla="*/ 393405 h 1849660"/>
                <a:gd name="connsiteX79" fmla="*/ 2647507 w 2820239"/>
                <a:gd name="connsiteY79" fmla="*/ 361507 h 1849660"/>
                <a:gd name="connsiteX80" fmla="*/ 2626242 w 2820239"/>
                <a:gd name="connsiteY80" fmla="*/ 329609 h 1849660"/>
                <a:gd name="connsiteX81" fmla="*/ 2583711 w 2820239"/>
                <a:gd name="connsiteY81" fmla="*/ 255181 h 1849660"/>
                <a:gd name="connsiteX82" fmla="*/ 2573079 w 2820239"/>
                <a:gd name="connsiteY82" fmla="*/ 223284 h 1849660"/>
                <a:gd name="connsiteX83" fmla="*/ 2509284 w 2820239"/>
                <a:gd name="connsiteY83" fmla="*/ 202018 h 1849660"/>
                <a:gd name="connsiteX84" fmla="*/ 2488018 w 2820239"/>
                <a:gd name="connsiteY84" fmla="*/ 180753 h 1849660"/>
                <a:gd name="connsiteX85" fmla="*/ 2371060 w 2820239"/>
                <a:gd name="connsiteY85" fmla="*/ 148856 h 1849660"/>
                <a:gd name="connsiteX86" fmla="*/ 2328530 w 2820239"/>
                <a:gd name="connsiteY86" fmla="*/ 138223 h 1849660"/>
                <a:gd name="connsiteX87" fmla="*/ 2243470 w 2820239"/>
                <a:gd name="connsiteY87" fmla="*/ 106325 h 1849660"/>
                <a:gd name="connsiteX88" fmla="*/ 2190307 w 2820239"/>
                <a:gd name="connsiteY88" fmla="*/ 74428 h 1849660"/>
                <a:gd name="connsiteX89" fmla="*/ 1722474 w 2820239"/>
                <a:gd name="connsiteY89" fmla="*/ 63795 h 1849660"/>
                <a:gd name="connsiteX90" fmla="*/ 1541721 w 2820239"/>
                <a:gd name="connsiteY90" fmla="*/ 53163 h 1849660"/>
                <a:gd name="connsiteX91" fmla="*/ 1456660 w 2820239"/>
                <a:gd name="connsiteY91" fmla="*/ 31898 h 1849660"/>
                <a:gd name="connsiteX92" fmla="*/ 1052623 w 2820239"/>
                <a:gd name="connsiteY92" fmla="*/ 31898 h 1849660"/>
                <a:gd name="connsiteX93" fmla="*/ 978195 w 2820239"/>
                <a:gd name="connsiteY93" fmla="*/ 0 h 1849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2820239" h="1849660">
                  <a:moveTo>
                    <a:pt x="978195" y="0"/>
                  </a:moveTo>
                  <a:lnTo>
                    <a:pt x="978195" y="0"/>
                  </a:lnTo>
                  <a:cubicBezTo>
                    <a:pt x="953386" y="21265"/>
                    <a:pt x="931596" y="46670"/>
                    <a:pt x="903767" y="63795"/>
                  </a:cubicBezTo>
                  <a:cubicBezTo>
                    <a:pt x="884677" y="75543"/>
                    <a:pt x="861237" y="77972"/>
                    <a:pt x="839972" y="85060"/>
                  </a:cubicBezTo>
                  <a:cubicBezTo>
                    <a:pt x="839968" y="85061"/>
                    <a:pt x="776182" y="106324"/>
                    <a:pt x="776177" y="106325"/>
                  </a:cubicBezTo>
                  <a:cubicBezTo>
                    <a:pt x="751368" y="109869"/>
                    <a:pt x="726406" y="112475"/>
                    <a:pt x="701749" y="116958"/>
                  </a:cubicBezTo>
                  <a:cubicBezTo>
                    <a:pt x="574380" y="140117"/>
                    <a:pt x="729808" y="115448"/>
                    <a:pt x="627321" y="138223"/>
                  </a:cubicBezTo>
                  <a:cubicBezTo>
                    <a:pt x="515046" y="163173"/>
                    <a:pt x="603433" y="135554"/>
                    <a:pt x="531628" y="159488"/>
                  </a:cubicBezTo>
                  <a:cubicBezTo>
                    <a:pt x="520995" y="166576"/>
                    <a:pt x="508766" y="171717"/>
                    <a:pt x="499730" y="180753"/>
                  </a:cubicBezTo>
                  <a:cubicBezTo>
                    <a:pt x="490694" y="189789"/>
                    <a:pt x="488282" y="204470"/>
                    <a:pt x="478465" y="212651"/>
                  </a:cubicBezTo>
                  <a:cubicBezTo>
                    <a:pt x="466289" y="222798"/>
                    <a:pt x="448833" y="224703"/>
                    <a:pt x="435935" y="233916"/>
                  </a:cubicBezTo>
                  <a:cubicBezTo>
                    <a:pt x="423699" y="242656"/>
                    <a:pt x="415906" y="256582"/>
                    <a:pt x="404037" y="265814"/>
                  </a:cubicBezTo>
                  <a:cubicBezTo>
                    <a:pt x="383863" y="281505"/>
                    <a:pt x="340242" y="308344"/>
                    <a:pt x="340242" y="308344"/>
                  </a:cubicBezTo>
                  <a:cubicBezTo>
                    <a:pt x="333154" y="318977"/>
                    <a:pt x="327392" y="330625"/>
                    <a:pt x="318977" y="340242"/>
                  </a:cubicBezTo>
                  <a:cubicBezTo>
                    <a:pt x="275438" y="390001"/>
                    <a:pt x="277152" y="385847"/>
                    <a:pt x="233916" y="414670"/>
                  </a:cubicBezTo>
                  <a:cubicBezTo>
                    <a:pt x="226828" y="425302"/>
                    <a:pt x="222629" y="438584"/>
                    <a:pt x="212651" y="446567"/>
                  </a:cubicBezTo>
                  <a:cubicBezTo>
                    <a:pt x="203899" y="453568"/>
                    <a:pt x="188678" y="449275"/>
                    <a:pt x="180753" y="457200"/>
                  </a:cubicBezTo>
                  <a:cubicBezTo>
                    <a:pt x="56709" y="581244"/>
                    <a:pt x="196701" y="482010"/>
                    <a:pt x="106325" y="542260"/>
                  </a:cubicBezTo>
                  <a:cubicBezTo>
                    <a:pt x="99237" y="552893"/>
                    <a:pt x="94096" y="565122"/>
                    <a:pt x="85060" y="574158"/>
                  </a:cubicBezTo>
                  <a:cubicBezTo>
                    <a:pt x="76024" y="583194"/>
                    <a:pt x="60251" y="584791"/>
                    <a:pt x="53163" y="595423"/>
                  </a:cubicBezTo>
                  <a:cubicBezTo>
                    <a:pt x="45057" y="607582"/>
                    <a:pt x="46545" y="623902"/>
                    <a:pt x="42530" y="637953"/>
                  </a:cubicBezTo>
                  <a:cubicBezTo>
                    <a:pt x="39451" y="648730"/>
                    <a:pt x="34976" y="659074"/>
                    <a:pt x="31897" y="669851"/>
                  </a:cubicBezTo>
                  <a:cubicBezTo>
                    <a:pt x="27883" y="683902"/>
                    <a:pt x="25464" y="698384"/>
                    <a:pt x="21265" y="712381"/>
                  </a:cubicBezTo>
                  <a:cubicBezTo>
                    <a:pt x="14824" y="733851"/>
                    <a:pt x="0" y="776177"/>
                    <a:pt x="0" y="776177"/>
                  </a:cubicBezTo>
                  <a:cubicBezTo>
                    <a:pt x="3544" y="868326"/>
                    <a:pt x="4287" y="960625"/>
                    <a:pt x="10632" y="1052623"/>
                  </a:cubicBezTo>
                  <a:cubicBezTo>
                    <a:pt x="11403" y="1063804"/>
                    <a:pt x="20150" y="1073369"/>
                    <a:pt x="21265" y="1084521"/>
                  </a:cubicBezTo>
                  <a:cubicBezTo>
                    <a:pt x="45164" y="1323509"/>
                    <a:pt x="8372" y="1194699"/>
                    <a:pt x="53163" y="1329070"/>
                  </a:cubicBezTo>
                  <a:cubicBezTo>
                    <a:pt x="56707" y="1339702"/>
                    <a:pt x="55870" y="1353042"/>
                    <a:pt x="63795" y="1360967"/>
                  </a:cubicBezTo>
                  <a:lnTo>
                    <a:pt x="95693" y="1392865"/>
                  </a:lnTo>
                  <a:cubicBezTo>
                    <a:pt x="107823" y="1429255"/>
                    <a:pt x="124155" y="1496901"/>
                    <a:pt x="159488" y="1520456"/>
                  </a:cubicBezTo>
                  <a:lnTo>
                    <a:pt x="191386" y="1541721"/>
                  </a:lnTo>
                  <a:cubicBezTo>
                    <a:pt x="252330" y="1633135"/>
                    <a:pt x="171180" y="1525555"/>
                    <a:pt x="244549" y="1584251"/>
                  </a:cubicBezTo>
                  <a:cubicBezTo>
                    <a:pt x="254528" y="1592234"/>
                    <a:pt x="256778" y="1607113"/>
                    <a:pt x="265814" y="1616149"/>
                  </a:cubicBezTo>
                  <a:cubicBezTo>
                    <a:pt x="274850" y="1625185"/>
                    <a:pt x="287733" y="1629431"/>
                    <a:pt x="297711" y="1637414"/>
                  </a:cubicBezTo>
                  <a:cubicBezTo>
                    <a:pt x="305539" y="1643676"/>
                    <a:pt x="310381" y="1653521"/>
                    <a:pt x="318977" y="1658679"/>
                  </a:cubicBezTo>
                  <a:cubicBezTo>
                    <a:pt x="328587" y="1664445"/>
                    <a:pt x="340850" y="1664300"/>
                    <a:pt x="350874" y="1669312"/>
                  </a:cubicBezTo>
                  <a:cubicBezTo>
                    <a:pt x="433309" y="1710530"/>
                    <a:pt x="334504" y="1674489"/>
                    <a:pt x="414670" y="1701209"/>
                  </a:cubicBezTo>
                  <a:cubicBezTo>
                    <a:pt x="506076" y="1762147"/>
                    <a:pt x="390429" y="1689089"/>
                    <a:pt x="478465" y="1733107"/>
                  </a:cubicBezTo>
                  <a:cubicBezTo>
                    <a:pt x="520278" y="1754013"/>
                    <a:pt x="497723" y="1756098"/>
                    <a:pt x="542260" y="1765005"/>
                  </a:cubicBezTo>
                  <a:cubicBezTo>
                    <a:pt x="646531" y="1785859"/>
                    <a:pt x="796664" y="1782836"/>
                    <a:pt x="882502" y="1786270"/>
                  </a:cubicBezTo>
                  <a:cubicBezTo>
                    <a:pt x="896679" y="1789814"/>
                    <a:pt x="910553" y="1794928"/>
                    <a:pt x="925032" y="1796902"/>
                  </a:cubicBezTo>
                  <a:cubicBezTo>
                    <a:pt x="1094541" y="1820016"/>
                    <a:pt x="1129316" y="1818926"/>
                    <a:pt x="1297172" y="1828800"/>
                  </a:cubicBezTo>
                  <a:cubicBezTo>
                    <a:pt x="1420686" y="1859677"/>
                    <a:pt x="1378616" y="1853372"/>
                    <a:pt x="1616149" y="1828800"/>
                  </a:cubicBezTo>
                  <a:cubicBezTo>
                    <a:pt x="1628860" y="1827485"/>
                    <a:pt x="1637414" y="1814623"/>
                    <a:pt x="1648046" y="1807535"/>
                  </a:cubicBezTo>
                  <a:cubicBezTo>
                    <a:pt x="1651590" y="1796902"/>
                    <a:pt x="1650754" y="1783562"/>
                    <a:pt x="1658679" y="1775637"/>
                  </a:cubicBezTo>
                  <a:cubicBezTo>
                    <a:pt x="1709848" y="1724468"/>
                    <a:pt x="1716974" y="1737140"/>
                    <a:pt x="1775637" y="1722474"/>
                  </a:cubicBezTo>
                  <a:cubicBezTo>
                    <a:pt x="1786510" y="1719756"/>
                    <a:pt x="1796594" y="1714273"/>
                    <a:pt x="1807535" y="1711842"/>
                  </a:cubicBezTo>
                  <a:cubicBezTo>
                    <a:pt x="1828580" y="1707165"/>
                    <a:pt x="1850415" y="1706438"/>
                    <a:pt x="1871330" y="1701209"/>
                  </a:cubicBezTo>
                  <a:cubicBezTo>
                    <a:pt x="1893076" y="1695772"/>
                    <a:pt x="1913860" y="1687032"/>
                    <a:pt x="1935125" y="1679944"/>
                  </a:cubicBezTo>
                  <a:cubicBezTo>
                    <a:pt x="1935130" y="1679942"/>
                    <a:pt x="1998917" y="1658682"/>
                    <a:pt x="1998921" y="1658679"/>
                  </a:cubicBezTo>
                  <a:cubicBezTo>
                    <a:pt x="2009553" y="1651591"/>
                    <a:pt x="2019141" y="1642604"/>
                    <a:pt x="2030818" y="1637414"/>
                  </a:cubicBezTo>
                  <a:cubicBezTo>
                    <a:pt x="2051302" y="1628310"/>
                    <a:pt x="2094614" y="1616149"/>
                    <a:pt x="2094614" y="1616149"/>
                  </a:cubicBezTo>
                  <a:cubicBezTo>
                    <a:pt x="2105246" y="1609061"/>
                    <a:pt x="2116533" y="1602867"/>
                    <a:pt x="2126511" y="1594884"/>
                  </a:cubicBezTo>
                  <a:cubicBezTo>
                    <a:pt x="2157445" y="1570137"/>
                    <a:pt x="2141411" y="1574879"/>
                    <a:pt x="2169042" y="1541721"/>
                  </a:cubicBezTo>
                  <a:cubicBezTo>
                    <a:pt x="2178668" y="1530169"/>
                    <a:pt x="2190307" y="1520456"/>
                    <a:pt x="2200939" y="1509823"/>
                  </a:cubicBezTo>
                  <a:cubicBezTo>
                    <a:pt x="2204483" y="1499190"/>
                    <a:pt x="2207157" y="1488227"/>
                    <a:pt x="2211572" y="1477925"/>
                  </a:cubicBezTo>
                  <a:cubicBezTo>
                    <a:pt x="2221648" y="1454414"/>
                    <a:pt x="2237673" y="1424035"/>
                    <a:pt x="2254102" y="1403498"/>
                  </a:cubicBezTo>
                  <a:cubicBezTo>
                    <a:pt x="2260364" y="1395670"/>
                    <a:pt x="2268279" y="1389321"/>
                    <a:pt x="2275367" y="1382232"/>
                  </a:cubicBezTo>
                  <a:cubicBezTo>
                    <a:pt x="2283661" y="1357353"/>
                    <a:pt x="2283950" y="1334728"/>
                    <a:pt x="2317897" y="1329070"/>
                  </a:cubicBezTo>
                  <a:cubicBezTo>
                    <a:pt x="2328952" y="1327227"/>
                    <a:pt x="2339162" y="1336158"/>
                    <a:pt x="2349795" y="1339702"/>
                  </a:cubicBezTo>
                  <a:cubicBezTo>
                    <a:pt x="2454684" y="1313481"/>
                    <a:pt x="2345885" y="1348429"/>
                    <a:pt x="2413591" y="1307805"/>
                  </a:cubicBezTo>
                  <a:cubicBezTo>
                    <a:pt x="2423201" y="1302039"/>
                    <a:pt x="2435464" y="1302184"/>
                    <a:pt x="2445488" y="1297172"/>
                  </a:cubicBezTo>
                  <a:cubicBezTo>
                    <a:pt x="2456918" y="1291457"/>
                    <a:pt x="2465956" y="1281622"/>
                    <a:pt x="2477386" y="1275907"/>
                  </a:cubicBezTo>
                  <a:cubicBezTo>
                    <a:pt x="2487411" y="1270895"/>
                    <a:pt x="2499259" y="1270286"/>
                    <a:pt x="2509284" y="1265274"/>
                  </a:cubicBezTo>
                  <a:cubicBezTo>
                    <a:pt x="2591722" y="1224054"/>
                    <a:pt x="2492909" y="1260099"/>
                    <a:pt x="2573079" y="1233377"/>
                  </a:cubicBezTo>
                  <a:cubicBezTo>
                    <a:pt x="2587569" y="1223717"/>
                    <a:pt x="2616141" y="1207682"/>
                    <a:pt x="2626242" y="1190846"/>
                  </a:cubicBezTo>
                  <a:cubicBezTo>
                    <a:pt x="2660479" y="1133784"/>
                    <a:pt x="2605242" y="1180037"/>
                    <a:pt x="2668772" y="1137684"/>
                  </a:cubicBezTo>
                  <a:cubicBezTo>
                    <a:pt x="2675860" y="1116419"/>
                    <a:pt x="2677603" y="1092539"/>
                    <a:pt x="2690037" y="1073888"/>
                  </a:cubicBezTo>
                  <a:cubicBezTo>
                    <a:pt x="2717519" y="1032666"/>
                    <a:pt x="2707261" y="1054114"/>
                    <a:pt x="2721935" y="1010093"/>
                  </a:cubicBezTo>
                  <a:cubicBezTo>
                    <a:pt x="2724910" y="959517"/>
                    <a:pt x="2702966" y="813631"/>
                    <a:pt x="2775097" y="765544"/>
                  </a:cubicBezTo>
                  <a:lnTo>
                    <a:pt x="2806995" y="744279"/>
                  </a:lnTo>
                  <a:cubicBezTo>
                    <a:pt x="2826396" y="686079"/>
                    <a:pt x="2822822" y="711651"/>
                    <a:pt x="2806995" y="616688"/>
                  </a:cubicBezTo>
                  <a:cubicBezTo>
                    <a:pt x="2805153" y="605633"/>
                    <a:pt x="2802129" y="594401"/>
                    <a:pt x="2796363" y="584791"/>
                  </a:cubicBezTo>
                  <a:cubicBezTo>
                    <a:pt x="2791205" y="576195"/>
                    <a:pt x="2781515" y="571226"/>
                    <a:pt x="2775097" y="563525"/>
                  </a:cubicBezTo>
                  <a:cubicBezTo>
                    <a:pt x="2763753" y="549912"/>
                    <a:pt x="2752592" y="536022"/>
                    <a:pt x="2743200" y="520995"/>
                  </a:cubicBezTo>
                  <a:cubicBezTo>
                    <a:pt x="2734800" y="507554"/>
                    <a:pt x="2729799" y="492227"/>
                    <a:pt x="2721935" y="478465"/>
                  </a:cubicBezTo>
                  <a:cubicBezTo>
                    <a:pt x="2715595" y="467370"/>
                    <a:pt x="2706385" y="457997"/>
                    <a:pt x="2700670" y="446567"/>
                  </a:cubicBezTo>
                  <a:cubicBezTo>
                    <a:pt x="2695658" y="436543"/>
                    <a:pt x="2697038" y="423422"/>
                    <a:pt x="2690037" y="414670"/>
                  </a:cubicBezTo>
                  <a:cubicBezTo>
                    <a:pt x="2682054" y="404692"/>
                    <a:pt x="2668772" y="400493"/>
                    <a:pt x="2658139" y="393405"/>
                  </a:cubicBezTo>
                  <a:cubicBezTo>
                    <a:pt x="2654595" y="382772"/>
                    <a:pt x="2652519" y="371532"/>
                    <a:pt x="2647507" y="361507"/>
                  </a:cubicBezTo>
                  <a:cubicBezTo>
                    <a:pt x="2641792" y="350077"/>
                    <a:pt x="2631276" y="341355"/>
                    <a:pt x="2626242" y="329609"/>
                  </a:cubicBezTo>
                  <a:cubicBezTo>
                    <a:pt x="2594113" y="254642"/>
                    <a:pt x="2644308" y="315778"/>
                    <a:pt x="2583711" y="255181"/>
                  </a:cubicBezTo>
                  <a:cubicBezTo>
                    <a:pt x="2580167" y="244549"/>
                    <a:pt x="2582199" y="229798"/>
                    <a:pt x="2573079" y="223284"/>
                  </a:cubicBezTo>
                  <a:cubicBezTo>
                    <a:pt x="2554839" y="210255"/>
                    <a:pt x="2509284" y="202018"/>
                    <a:pt x="2509284" y="202018"/>
                  </a:cubicBezTo>
                  <a:cubicBezTo>
                    <a:pt x="2502195" y="194930"/>
                    <a:pt x="2496984" y="185236"/>
                    <a:pt x="2488018" y="180753"/>
                  </a:cubicBezTo>
                  <a:cubicBezTo>
                    <a:pt x="2448182" y="160835"/>
                    <a:pt x="2413064" y="158190"/>
                    <a:pt x="2371060" y="148856"/>
                  </a:cubicBezTo>
                  <a:cubicBezTo>
                    <a:pt x="2356795" y="145686"/>
                    <a:pt x="2342213" y="143354"/>
                    <a:pt x="2328530" y="138223"/>
                  </a:cubicBezTo>
                  <a:cubicBezTo>
                    <a:pt x="2217329" y="96522"/>
                    <a:pt x="2352638" y="133618"/>
                    <a:pt x="2243470" y="106325"/>
                  </a:cubicBezTo>
                  <a:cubicBezTo>
                    <a:pt x="2225527" y="88383"/>
                    <a:pt x="2219139" y="75655"/>
                    <a:pt x="2190307" y="74428"/>
                  </a:cubicBezTo>
                  <a:cubicBezTo>
                    <a:pt x="2034463" y="67796"/>
                    <a:pt x="1878418" y="67339"/>
                    <a:pt x="1722474" y="63795"/>
                  </a:cubicBezTo>
                  <a:cubicBezTo>
                    <a:pt x="1662223" y="60251"/>
                    <a:pt x="1601646" y="60354"/>
                    <a:pt x="1541721" y="53163"/>
                  </a:cubicBezTo>
                  <a:cubicBezTo>
                    <a:pt x="1512703" y="49681"/>
                    <a:pt x="1485859" y="33168"/>
                    <a:pt x="1456660" y="31898"/>
                  </a:cubicBezTo>
                  <a:cubicBezTo>
                    <a:pt x="1322108" y="26048"/>
                    <a:pt x="1187302" y="31898"/>
                    <a:pt x="1052623" y="31898"/>
                  </a:cubicBezTo>
                  <a:lnTo>
                    <a:pt x="97819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TextBox 4"/>
            <p:cNvSpPr txBox="1">
              <a:spLocks noChangeArrowheads="1"/>
            </p:cNvSpPr>
            <p:nvPr/>
          </p:nvSpPr>
          <p:spPr bwMode="auto">
            <a:xfrm>
              <a:off x="3275856" y="4048499"/>
              <a:ext cx="1944216" cy="92333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How can being thankful help to make us happy?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2B2738D-65DA-DF4D-B096-7EF1E7EAE4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83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22"/>
    </mc:Choice>
    <mc:Fallback xmlns="">
      <p:transition spd="slow" advTm="15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7638" y="479681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902030302020204" pitchFamily="66" charset="0"/>
              </a:rPr>
              <a:t>Saying Thank You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BF6DCA16-18CE-1D45-A0A7-B79DA4EEE087}"/>
              </a:ext>
            </a:extLst>
          </p:cNvPr>
          <p:cNvSpPr/>
          <p:nvPr/>
        </p:nvSpPr>
        <p:spPr>
          <a:xfrm>
            <a:off x="2761449" y="1619592"/>
            <a:ext cx="7086160" cy="6286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When was the last time you said thank you?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AACC57EC-1516-9541-99C2-5C8F076392AE}"/>
              </a:ext>
            </a:extLst>
          </p:cNvPr>
          <p:cNvSpPr/>
          <p:nvPr/>
        </p:nvSpPr>
        <p:spPr>
          <a:xfrm>
            <a:off x="4206247" y="2525453"/>
            <a:ext cx="4196564" cy="6286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Why to we say thank you?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E0CDD1F0-37E8-8942-B220-DD3FAECEF38C}"/>
              </a:ext>
            </a:extLst>
          </p:cNvPr>
          <p:cNvSpPr/>
          <p:nvPr/>
        </p:nvSpPr>
        <p:spPr>
          <a:xfrm>
            <a:off x="1968219" y="3530298"/>
            <a:ext cx="9018870" cy="6286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Saying thank you makes us and the other person feel good.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58C6A2-EE6D-7640-919A-D5BF63260B9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739060" y="1244298"/>
            <a:ext cx="6007100" cy="4572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C01D342-442E-AB49-9C25-1D0B70B926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2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36"/>
    </mc:Choice>
    <mc:Fallback xmlns="">
      <p:transition spd="slow" advTm="30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049139" y="680157"/>
            <a:ext cx="10960100" cy="994306"/>
          </a:xfrm>
        </p:spPr>
        <p:txBody>
          <a:bodyPr/>
          <a:lstStyle/>
          <a:p>
            <a:r>
              <a:rPr lang="en-GB" sz="4000" dirty="0">
                <a:latin typeface="Comic Sans MS" panose="030F0902030302020204" pitchFamily="66" charset="0"/>
              </a:rPr>
              <a:t>Being Grateful</a:t>
            </a:r>
          </a:p>
        </p:txBody>
      </p:sp>
      <p:sp>
        <p:nvSpPr>
          <p:cNvPr id="16" name="Rectangle: Rounded Corners 10">
            <a:extLst>
              <a:ext uri="{FF2B5EF4-FFF2-40B4-BE49-F238E27FC236}">
                <a16:creationId xmlns:a16="http://schemas.microsoft.com/office/drawing/2014/main" id="{6B8A917F-6FA0-40E4-AA36-A11DE14720BF}"/>
              </a:ext>
            </a:extLst>
          </p:cNvPr>
          <p:cNvSpPr/>
          <p:nvPr/>
        </p:nvSpPr>
        <p:spPr>
          <a:xfrm>
            <a:off x="6052576" y="1745507"/>
            <a:ext cx="4515490" cy="3635962"/>
          </a:xfrm>
          <a:prstGeom prst="roundRect">
            <a:avLst>
              <a:gd name="adj" fmla="val 50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3F758E2-1A26-D24F-8975-154BC79415D7}"/>
              </a:ext>
            </a:extLst>
          </p:cNvPr>
          <p:cNvSpPr/>
          <p:nvPr/>
        </p:nvSpPr>
        <p:spPr>
          <a:xfrm>
            <a:off x="1213590" y="1878087"/>
            <a:ext cx="4179863" cy="6286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What does grateful mean?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3849B021-0136-CD4C-A54F-53C2549B5DBA}"/>
              </a:ext>
            </a:extLst>
          </p:cNvPr>
          <p:cNvSpPr/>
          <p:nvPr/>
        </p:nvSpPr>
        <p:spPr>
          <a:xfrm>
            <a:off x="1213590" y="2634494"/>
            <a:ext cx="4179863" cy="297182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If you appreciate things, it means that you are pleased when you think of all the things you have and realise how lucky we are.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270B0-1D1E-574A-8550-B89EC8AEA7D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6236" y="1520813"/>
            <a:ext cx="4548035" cy="30954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7F9CA73-6355-0A4A-91AA-976AE41CB1E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9837" y="3900552"/>
            <a:ext cx="2884569" cy="227729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32DD371-4C0C-5546-828F-6AA4E4198A5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725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47"/>
    </mc:Choice>
    <mc:Fallback xmlns="">
      <p:transition spd="slow" advTm="43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049139" y="680157"/>
            <a:ext cx="10960100" cy="994306"/>
          </a:xfrm>
        </p:spPr>
        <p:txBody>
          <a:bodyPr/>
          <a:lstStyle/>
          <a:p>
            <a:r>
              <a:rPr lang="en-GB" sz="4000" dirty="0">
                <a:latin typeface="Comic Sans MS" panose="030F0902030302020204" pitchFamily="66" charset="0"/>
              </a:rPr>
              <a:t>Being Grateful</a:t>
            </a:r>
          </a:p>
        </p:txBody>
      </p:sp>
      <p:sp>
        <p:nvSpPr>
          <p:cNvPr id="16" name="Rectangle: Rounded Corners 10">
            <a:extLst>
              <a:ext uri="{FF2B5EF4-FFF2-40B4-BE49-F238E27FC236}">
                <a16:creationId xmlns:a16="http://schemas.microsoft.com/office/drawing/2014/main" id="{6B8A917F-6FA0-40E4-AA36-A11DE14720BF}"/>
              </a:ext>
            </a:extLst>
          </p:cNvPr>
          <p:cNvSpPr/>
          <p:nvPr/>
        </p:nvSpPr>
        <p:spPr>
          <a:xfrm>
            <a:off x="6052576" y="1745507"/>
            <a:ext cx="4515490" cy="3635962"/>
          </a:xfrm>
          <a:prstGeom prst="roundRect">
            <a:avLst>
              <a:gd name="adj" fmla="val 50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3849B021-0136-CD4C-A54F-53C2549B5DBA}"/>
              </a:ext>
            </a:extLst>
          </p:cNvPr>
          <p:cNvSpPr/>
          <p:nvPr/>
        </p:nvSpPr>
        <p:spPr>
          <a:xfrm>
            <a:off x="1182229" y="1865652"/>
            <a:ext cx="4179863" cy="297182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Being grateful (or thankful) means that you appreciate things you have in your life, including the people you have around you.</a:t>
            </a:r>
          </a:p>
        </p:txBody>
      </p:sp>
      <p:sp>
        <p:nvSpPr>
          <p:cNvPr id="2" name="AutoShape 2" descr="No photo description available.">
            <a:extLst>
              <a:ext uri="{FF2B5EF4-FFF2-40B4-BE49-F238E27FC236}">
                <a16:creationId xmlns:a16="http://schemas.microsoft.com/office/drawing/2014/main" id="{24921112-5A9B-B844-A71B-3A75EB22D98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B264F13C-9268-7345-B0BC-298546391A04}"/>
              </a:ext>
            </a:extLst>
          </p:cNvPr>
          <p:cNvSpPr/>
          <p:nvPr/>
        </p:nvSpPr>
        <p:spPr>
          <a:xfrm>
            <a:off x="5471068" y="1674463"/>
            <a:ext cx="4515490" cy="3635962"/>
          </a:xfrm>
          <a:prstGeom prst="roundRect">
            <a:avLst>
              <a:gd name="adj" fmla="val 50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9" name="AutoShape 2" descr="No photo description available.">
            <a:extLst>
              <a:ext uri="{FF2B5EF4-FFF2-40B4-BE49-F238E27FC236}">
                <a16:creationId xmlns:a16="http://schemas.microsoft.com/office/drawing/2014/main" id="{4509F0DF-9777-224E-823B-6E3124A438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62092" y="320555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E317DD-0936-D140-845B-4141897F9E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8196" y="1865652"/>
            <a:ext cx="4200894" cy="365244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0E4EF92-71E3-8E4F-B91A-4F2E891038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57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62"/>
    </mc:Choice>
    <mc:Fallback xmlns="">
      <p:transition spd="slow" advTm="19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180518" y="579988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902030302020204" pitchFamily="66" charset="0"/>
              </a:rPr>
              <a:t>Being Grateful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9FB56AF-9866-4744-AC1F-11ABD77C5A19}"/>
              </a:ext>
            </a:extLst>
          </p:cNvPr>
          <p:cNvSpPr/>
          <p:nvPr/>
        </p:nvSpPr>
        <p:spPr bwMode="auto">
          <a:xfrm>
            <a:off x="6640513" y="2405062"/>
            <a:ext cx="1776412" cy="1655762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7858126" y="4181475"/>
            <a:ext cx="1776413" cy="1835150"/>
            <a:chOff x="6334124" y="4181802"/>
            <a:chExt cx="1776414" cy="1834498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F133B4A5-C0C7-465E-9926-D20F8D505480}"/>
                </a:ext>
              </a:extLst>
            </p:cNvPr>
            <p:cNvSpPr/>
            <p:nvPr/>
          </p:nvSpPr>
          <p:spPr>
            <a:xfrm>
              <a:off x="6334124" y="4359539"/>
              <a:ext cx="1776414" cy="1656761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5" name="Picture 6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7798" y="4181802"/>
              <a:ext cx="1420692" cy="1729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Oval 26">
            <a:extLst>
              <a:ext uri="{FF2B5EF4-FFF2-40B4-BE49-F238E27FC236}">
                <a16:creationId xmlns:a16="http://schemas.microsoft.com/office/drawing/2014/main" id="{9B4C3B76-5646-43B7-91DE-D1E7662C1E70}"/>
              </a:ext>
            </a:extLst>
          </p:cNvPr>
          <p:cNvSpPr/>
          <p:nvPr/>
        </p:nvSpPr>
        <p:spPr bwMode="auto">
          <a:xfrm>
            <a:off x="2459038" y="4365626"/>
            <a:ext cx="1776412" cy="1655763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9" name="Group 28"/>
          <p:cNvGrpSpPr>
            <a:grpSpLocks/>
          </p:cNvGrpSpPr>
          <p:nvPr/>
        </p:nvGrpSpPr>
        <p:grpSpPr bwMode="auto">
          <a:xfrm>
            <a:off x="5202238" y="4133851"/>
            <a:ext cx="1828800" cy="1858963"/>
            <a:chOff x="3679030" y="4133876"/>
            <a:chExt cx="1827503" cy="185912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DE20A2F-AB1A-4D04-B77E-96819EB57419}"/>
                </a:ext>
              </a:extLst>
            </p:cNvPr>
            <p:cNvSpPr/>
            <p:nvPr/>
          </p:nvSpPr>
          <p:spPr>
            <a:xfrm>
              <a:off x="3679030" y="4294228"/>
              <a:ext cx="1776739" cy="1655902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31" name="Picture 10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860" y="4133876"/>
              <a:ext cx="1826673" cy="1859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4035620" y="2192368"/>
            <a:ext cx="1776413" cy="1773777"/>
            <a:chOff x="2139950" y="2341022"/>
            <a:chExt cx="1776413" cy="177377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C0C8D86-E6AF-4124-A356-64783603CBD3}"/>
                </a:ext>
              </a:extLst>
            </p:cNvPr>
            <p:cNvSpPr/>
            <p:nvPr/>
          </p:nvSpPr>
          <p:spPr bwMode="auto">
            <a:xfrm>
              <a:off x="2139950" y="2457449"/>
              <a:ext cx="1776413" cy="1657350"/>
            </a:xfrm>
            <a:prstGeom prst="ellipse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0078" y="2341022"/>
              <a:ext cx="1504240" cy="1773777"/>
            </a:xfrm>
            <a:prstGeom prst="rect">
              <a:avLst/>
            </a:prstGeom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432" y="4589695"/>
            <a:ext cx="1672646" cy="15058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9965" y="2433477"/>
            <a:ext cx="1537509" cy="1640048"/>
          </a:xfrm>
          <a:prstGeom prst="rect">
            <a:avLst/>
          </a:prstGeom>
        </p:spPr>
      </p:pic>
      <p:sp>
        <p:nvSpPr>
          <p:cNvPr id="22" name="TextBox 4">
            <a:extLst>
              <a:ext uri="{FF2B5EF4-FFF2-40B4-BE49-F238E27FC236}">
                <a16:creationId xmlns:a16="http://schemas.microsoft.com/office/drawing/2014/main" id="{6AECBC15-F48E-DD4B-8DE7-F97319E9A5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1432" y="1462417"/>
            <a:ext cx="73068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2800" dirty="0">
                <a:latin typeface="Comic Sans MS" panose="030F0902030302020204" pitchFamily="66" charset="0"/>
              </a:rPr>
              <a:t>How can we be grateful towards others?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15CDBC5-2BAC-884E-9F0F-E5303F08F8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10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48"/>
    </mc:Choice>
    <mc:Fallback xmlns="">
      <p:transition spd="slow" advTm="34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9" grpId="0" animBg="1"/>
      <p:bldP spid="27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806946" y="1473201"/>
            <a:ext cx="6568579" cy="56532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202114" y="450499"/>
            <a:ext cx="10960100" cy="994306"/>
          </a:xfrm>
        </p:spPr>
        <p:txBody>
          <a:bodyPr/>
          <a:lstStyle/>
          <a:p>
            <a:r>
              <a:rPr lang="en-GB" sz="3600" dirty="0">
                <a:latin typeface="Comic Sans MS" panose="030F0902030302020204" pitchFamily="66" charset="0"/>
              </a:rPr>
              <a:t>Being Grateful</a:t>
            </a:r>
          </a:p>
        </p:txBody>
      </p:sp>
      <p:sp>
        <p:nvSpPr>
          <p:cNvPr id="22" name="TextBox 2"/>
          <p:cNvSpPr txBox="1">
            <a:spLocks noChangeArrowheads="1"/>
          </p:cNvSpPr>
          <p:nvPr/>
        </p:nvSpPr>
        <p:spPr bwMode="auto">
          <a:xfrm>
            <a:off x="2233144" y="1551522"/>
            <a:ext cx="83499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chemeClr val="tx1"/>
                </a:solidFill>
                <a:latin typeface="Comic Sans MS" panose="030F0902030302020204" pitchFamily="66" charset="0"/>
              </a:rPr>
              <a:t>How can we be grateful, or thankful, for what we have?</a:t>
            </a:r>
          </a:p>
        </p:txBody>
      </p:sp>
      <p:sp>
        <p:nvSpPr>
          <p:cNvPr id="26" name="TextBox 3"/>
          <p:cNvSpPr txBox="1">
            <a:spLocks noChangeArrowheads="1"/>
          </p:cNvSpPr>
          <p:nvPr/>
        </p:nvSpPr>
        <p:spPr bwMode="auto">
          <a:xfrm>
            <a:off x="2500314" y="5157788"/>
            <a:ext cx="1944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We can enjoy what we have;</a:t>
            </a:r>
          </a:p>
        </p:txBody>
      </p:sp>
      <p:sp>
        <p:nvSpPr>
          <p:cNvPr id="28" name="TextBox 4"/>
          <p:cNvSpPr txBox="1">
            <a:spLocks noChangeArrowheads="1"/>
          </p:cNvSpPr>
          <p:nvPr/>
        </p:nvSpPr>
        <p:spPr bwMode="auto">
          <a:xfrm>
            <a:off x="5008563" y="2449514"/>
            <a:ext cx="21653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we can think about those who are not as lucky as we are;</a:t>
            </a:r>
          </a:p>
        </p:txBody>
      </p:sp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7666039" y="5157788"/>
            <a:ext cx="201612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we can look after what we have.</a:t>
            </a:r>
          </a:p>
        </p:txBody>
      </p:sp>
      <p:sp>
        <p:nvSpPr>
          <p:cNvPr id="35" name="Rectangle: Rounded Corners 12">
            <a:extLst>
              <a:ext uri="{FF2B5EF4-FFF2-40B4-BE49-F238E27FC236}">
                <a16:creationId xmlns:a16="http://schemas.microsoft.com/office/drawing/2014/main" id="{007AE501-B66C-491D-BDB3-CCD8B59998FC}"/>
              </a:ext>
            </a:extLst>
          </p:cNvPr>
          <p:cNvSpPr/>
          <p:nvPr/>
        </p:nvSpPr>
        <p:spPr bwMode="auto">
          <a:xfrm>
            <a:off x="2347914" y="2536825"/>
            <a:ext cx="2243137" cy="2243138"/>
          </a:xfrm>
          <a:prstGeom prst="roundRect">
            <a:avLst>
              <a:gd name="adj" fmla="val 8597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9" name="Rectangle: Rounded Corners 20">
            <a:extLst>
              <a:ext uri="{FF2B5EF4-FFF2-40B4-BE49-F238E27FC236}">
                <a16:creationId xmlns:a16="http://schemas.microsoft.com/office/drawing/2014/main" id="{A1C6C5C6-B516-4F75-8439-73435632BCFF}"/>
              </a:ext>
            </a:extLst>
          </p:cNvPr>
          <p:cNvSpPr/>
          <p:nvPr/>
        </p:nvSpPr>
        <p:spPr bwMode="auto">
          <a:xfrm>
            <a:off x="4949825" y="3678239"/>
            <a:ext cx="2243138" cy="2243137"/>
          </a:xfrm>
          <a:prstGeom prst="roundRect">
            <a:avLst>
              <a:gd name="adj" fmla="val 8597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421" y="2592696"/>
            <a:ext cx="1934815" cy="21313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2494" y="3732852"/>
            <a:ext cx="1304773" cy="21339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7728" y="3023734"/>
            <a:ext cx="2432744" cy="1755981"/>
          </a:xfrm>
          <a:prstGeom prst="roundRect">
            <a:avLst>
              <a:gd name="adj" fmla="val 13438"/>
            </a:avLst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61C88E-0C9A-8D4D-9F3D-EE06D35F68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198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0"/>
    </mc:Choice>
    <mc:Fallback xmlns="">
      <p:transition spd="slow" advTm="14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6" grpId="0"/>
      <p:bldP spid="28" grpId="0"/>
      <p:bldP spid="33" grpId="0"/>
      <p:bldP spid="35" grpId="0" animBg="1"/>
      <p:bldP spid="3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Comic Sans MS" panose="030F0902030302020204" pitchFamily="66" charset="0"/>
              </a:rPr>
              <a:t>Thankful People are</a:t>
            </a:r>
            <a:br>
              <a:rPr lang="en-GB" sz="3600" dirty="0">
                <a:latin typeface="Comic Sans MS" panose="030F0902030302020204" pitchFamily="66" charset="0"/>
              </a:rPr>
            </a:br>
            <a:r>
              <a:rPr lang="en-GB" sz="3600" dirty="0">
                <a:latin typeface="Comic Sans MS" panose="030F0902030302020204" pitchFamily="66" charset="0"/>
              </a:rPr>
              <a:t>Happy People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806946" y="1981731"/>
            <a:ext cx="6568579" cy="56532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2547938" y="2080243"/>
            <a:ext cx="7086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How can being thankful make you happy?</a:t>
            </a:r>
          </a:p>
        </p:txBody>
      </p:sp>
      <p:sp>
        <p:nvSpPr>
          <p:cNvPr id="16" name="Rectangle: Rounded Corners 6">
            <a:extLst>
              <a:ext uri="{FF2B5EF4-FFF2-40B4-BE49-F238E27FC236}">
                <a16:creationId xmlns:a16="http://schemas.microsoft.com/office/drawing/2014/main" id="{3E27A0C5-F537-43DE-9F6A-B36DF97ADE68}"/>
              </a:ext>
            </a:extLst>
          </p:cNvPr>
          <p:cNvSpPr/>
          <p:nvPr/>
        </p:nvSpPr>
        <p:spPr>
          <a:xfrm>
            <a:off x="2351088" y="2708275"/>
            <a:ext cx="7421562" cy="3289853"/>
          </a:xfrm>
          <a:prstGeom prst="roundRect">
            <a:avLst>
              <a:gd name="adj" fmla="val 9247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891" y="2858281"/>
            <a:ext cx="2368439" cy="31398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203" y="2831283"/>
            <a:ext cx="2752481" cy="316684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1BC92BE-A6F5-0B42-8D34-4C66D1C59E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8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87"/>
    </mc:Choice>
    <mc:Fallback xmlns="">
      <p:transition spd="slow" advTm="8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Comic Sans MS" panose="030F0902030302020204" pitchFamily="66" charset="0"/>
              </a:rPr>
              <a:t>Thankful People are</a:t>
            </a:r>
            <a:br>
              <a:rPr lang="en-GB" sz="3600" dirty="0">
                <a:latin typeface="Comic Sans MS" panose="030F0902030302020204" pitchFamily="66" charset="0"/>
              </a:rPr>
            </a:br>
            <a:r>
              <a:rPr lang="en-GB" sz="3600" dirty="0">
                <a:latin typeface="Comic Sans MS" panose="030F0902030302020204" pitchFamily="66" charset="0"/>
              </a:rPr>
              <a:t>Happy People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1981199" y="3309806"/>
            <a:ext cx="9306394" cy="1049106"/>
            <a:chOff x="482255" y="2989992"/>
            <a:chExt cx="8022118" cy="1004866"/>
          </a:xfrm>
          <a:solidFill>
            <a:srgbClr val="FFFFFF"/>
          </a:solidFill>
        </p:grpSpPr>
        <p:sp>
          <p:nvSpPr>
            <p:cNvPr id="10" name="Rectangle: Rounded Corners 14">
              <a:extLst>
                <a:ext uri="{FF2B5EF4-FFF2-40B4-BE49-F238E27FC236}">
                  <a16:creationId xmlns:a16="http://schemas.microsoft.com/office/drawing/2014/main" id="{83E7677A-206E-47F9-B083-124DE97CF0A9}"/>
                </a:ext>
              </a:extLst>
            </p:cNvPr>
            <p:cNvSpPr/>
            <p:nvPr/>
          </p:nvSpPr>
          <p:spPr>
            <a:xfrm>
              <a:off x="639626" y="3053875"/>
              <a:ext cx="7864747" cy="804374"/>
            </a:xfrm>
            <a:prstGeom prst="roundRect">
              <a:avLst>
                <a:gd name="adj" fmla="val 1255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TextBox 4"/>
            <p:cNvSpPr txBox="1">
              <a:spLocks noChangeArrowheads="1"/>
            </p:cNvSpPr>
            <p:nvPr/>
          </p:nvSpPr>
          <p:spPr bwMode="auto">
            <a:xfrm>
              <a:off x="482255" y="2989992"/>
              <a:ext cx="6264839" cy="100486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If we focus on the things we have and think how lucky we are, we will feel good, because this is a positive thought.</a:t>
              </a: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1808164" y="1906477"/>
            <a:ext cx="8220076" cy="594572"/>
            <a:chOff x="1003783" y="1515376"/>
            <a:chExt cx="7500590" cy="59620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F087E7AB-1578-4A2E-8887-A8726E6E112A}"/>
                </a:ext>
              </a:extLst>
            </p:cNvPr>
            <p:cNvSpPr/>
            <p:nvPr/>
          </p:nvSpPr>
          <p:spPr>
            <a:xfrm>
              <a:off x="1003783" y="1515376"/>
              <a:ext cx="7500590" cy="531679"/>
            </a:xfrm>
            <a:prstGeom prst="roundRect">
              <a:avLst>
                <a:gd name="adj" fmla="val 1916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TextBox 2"/>
            <p:cNvSpPr txBox="1">
              <a:spLocks noChangeArrowheads="1"/>
            </p:cNvSpPr>
            <p:nvPr/>
          </p:nvSpPr>
          <p:spPr bwMode="auto">
            <a:xfrm>
              <a:off x="1256146" y="1615507"/>
              <a:ext cx="5769688" cy="49607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If we think positive thoughts, we feel happier.</a:t>
              </a: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039120" y="2628790"/>
            <a:ext cx="7989119" cy="542925"/>
            <a:chOff x="514978" y="2080910"/>
            <a:chExt cx="7989395" cy="542922"/>
          </a:xfrm>
          <a:solidFill>
            <a:srgbClr val="FFFFFF"/>
          </a:solidFill>
        </p:grpSpPr>
        <p:sp>
          <p:nvSpPr>
            <p:cNvPr id="19" name="Rectangle: Rounded Corners 13">
              <a:extLst>
                <a:ext uri="{FF2B5EF4-FFF2-40B4-BE49-F238E27FC236}">
                  <a16:creationId xmlns:a16="http://schemas.microsoft.com/office/drawing/2014/main" id="{2501CC07-6DFB-45C3-ADB8-477FB951BC22}"/>
                </a:ext>
              </a:extLst>
            </p:cNvPr>
            <p:cNvSpPr/>
            <p:nvPr/>
          </p:nvSpPr>
          <p:spPr>
            <a:xfrm>
              <a:off x="639626" y="2080910"/>
              <a:ext cx="7864747" cy="542922"/>
            </a:xfrm>
            <a:prstGeom prst="roundRect">
              <a:avLst>
                <a:gd name="adj" fmla="val 1916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TextBox 3"/>
            <p:cNvSpPr txBox="1">
              <a:spLocks noChangeArrowheads="1"/>
            </p:cNvSpPr>
            <p:nvPr/>
          </p:nvSpPr>
          <p:spPr bwMode="auto">
            <a:xfrm>
              <a:off x="514978" y="2084729"/>
              <a:ext cx="6505378" cy="49510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If we think negative thoughts, we don’t feel so good.</a:t>
              </a:r>
            </a:p>
          </p:txBody>
        </p:sp>
      </p:grp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159001" y="4581523"/>
            <a:ext cx="7873998" cy="811559"/>
            <a:chOff x="634544" y="4467616"/>
            <a:chExt cx="7874270" cy="810239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4" name="Rectangle: Rounded Corners 15">
              <a:extLst>
                <a:ext uri="{FF2B5EF4-FFF2-40B4-BE49-F238E27FC236}">
                  <a16:creationId xmlns:a16="http://schemas.microsoft.com/office/drawing/2014/main" id="{947ED27E-449A-4BE0-BC95-11444B6BBE0C}"/>
                </a:ext>
              </a:extLst>
            </p:cNvPr>
            <p:cNvSpPr/>
            <p:nvPr/>
          </p:nvSpPr>
          <p:spPr>
            <a:xfrm>
              <a:off x="634544" y="4467616"/>
              <a:ext cx="7864747" cy="803553"/>
            </a:xfrm>
            <a:prstGeom prst="roundRect">
              <a:avLst>
                <a:gd name="adj" fmla="val 1255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5" name="TextBox 5"/>
            <p:cNvSpPr txBox="1">
              <a:spLocks noChangeArrowheads="1"/>
            </p:cNvSpPr>
            <p:nvPr/>
          </p:nvSpPr>
          <p:spPr bwMode="auto">
            <a:xfrm>
              <a:off x="1422214" y="4506641"/>
              <a:ext cx="7086600" cy="771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36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If we think about all the things we don’t have, we will feel miserable all the time, as this is a negative thought.</a:t>
              </a:r>
            </a:p>
          </p:txBody>
        </p:sp>
      </p:grp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2159001" y="5599113"/>
            <a:ext cx="7864475" cy="493712"/>
            <a:chOff x="634544" y="5421124"/>
            <a:chExt cx="7864842" cy="494480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7" name="Rectangle: Rounded Corners 16">
              <a:extLst>
                <a:ext uri="{FF2B5EF4-FFF2-40B4-BE49-F238E27FC236}">
                  <a16:creationId xmlns:a16="http://schemas.microsoft.com/office/drawing/2014/main" id="{27FEA533-8200-4E09-9840-A5BAA96D31D6}"/>
                </a:ext>
              </a:extLst>
            </p:cNvPr>
            <p:cNvSpPr/>
            <p:nvPr/>
          </p:nvSpPr>
          <p:spPr>
            <a:xfrm>
              <a:off x="634544" y="5421124"/>
              <a:ext cx="7864842" cy="494480"/>
            </a:xfrm>
            <a:prstGeom prst="roundRect">
              <a:avLst>
                <a:gd name="adj" fmla="val 1255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634545" y="5471213"/>
              <a:ext cx="7864841" cy="3698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tx1"/>
                  </a:solidFill>
                  <a:latin typeface="Comic Sans MS" panose="030F0902030302020204" pitchFamily="66" charset="0"/>
                </a:rPr>
                <a:t>How does being thankful make us happier?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8007">
            <a:off x="8843986" y="1035229"/>
            <a:ext cx="1959673" cy="24369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000" y="4167063"/>
            <a:ext cx="1332313" cy="21789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0C87825-EC5B-7B43-89C7-83287B31CDE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176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39"/>
    </mc:Choice>
    <mc:Fallback xmlns="">
      <p:transition spd="slow" advTm="31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7" y="553353"/>
            <a:ext cx="8220075" cy="644982"/>
          </a:xfrm>
        </p:spPr>
        <p:txBody>
          <a:bodyPr/>
          <a:lstStyle/>
          <a:p>
            <a:pPr algn="ctr"/>
            <a:r>
              <a:rPr lang="en-GB" sz="3600" dirty="0">
                <a:latin typeface="Comic Sans MS" panose="030F0902030302020204" pitchFamily="66" charset="0"/>
              </a:rPr>
              <a:t>Thank You For the Memories</a:t>
            </a:r>
          </a:p>
        </p:txBody>
      </p:sp>
      <p:sp>
        <p:nvSpPr>
          <p:cNvPr id="18" name="Rectangle: Rounded Corners 9">
            <a:extLst>
              <a:ext uri="{FF2B5EF4-FFF2-40B4-BE49-F238E27FC236}">
                <a16:creationId xmlns:a16="http://schemas.microsoft.com/office/drawing/2014/main" id="{4DCD8C69-D896-4A3C-ADD0-4B7D2D6465AE}"/>
              </a:ext>
            </a:extLst>
          </p:cNvPr>
          <p:cNvSpPr/>
          <p:nvPr/>
        </p:nvSpPr>
        <p:spPr>
          <a:xfrm>
            <a:off x="2163764" y="1512095"/>
            <a:ext cx="7864475" cy="1063625"/>
          </a:xfrm>
          <a:prstGeom prst="roundRect">
            <a:avLst>
              <a:gd name="adj" fmla="val 15165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ectangle: Rounded Corners 10">
            <a:extLst>
              <a:ext uri="{FF2B5EF4-FFF2-40B4-BE49-F238E27FC236}">
                <a16:creationId xmlns:a16="http://schemas.microsoft.com/office/drawing/2014/main" id="{CBBA4DEC-6D09-41F0-A9B9-1C618EB2140E}"/>
              </a:ext>
            </a:extLst>
          </p:cNvPr>
          <p:cNvSpPr/>
          <p:nvPr/>
        </p:nvSpPr>
        <p:spPr>
          <a:xfrm>
            <a:off x="2163764" y="2655889"/>
            <a:ext cx="7864475" cy="1997075"/>
          </a:xfrm>
          <a:prstGeom prst="roundRect">
            <a:avLst>
              <a:gd name="adj" fmla="val 9049"/>
            </a:avLst>
          </a:prstGeom>
          <a:solidFill>
            <a:srgbClr val="5DB8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: Rounded Corners 12">
            <a:extLst>
              <a:ext uri="{FF2B5EF4-FFF2-40B4-BE49-F238E27FC236}">
                <a16:creationId xmlns:a16="http://schemas.microsoft.com/office/drawing/2014/main" id="{20BA4A5A-4499-4445-A64E-E7237A9E2EC5}"/>
              </a:ext>
            </a:extLst>
          </p:cNvPr>
          <p:cNvSpPr/>
          <p:nvPr/>
        </p:nvSpPr>
        <p:spPr>
          <a:xfrm>
            <a:off x="2163764" y="5775326"/>
            <a:ext cx="7864475" cy="430213"/>
          </a:xfrm>
          <a:prstGeom prst="roundRect">
            <a:avLst>
              <a:gd name="adj" fmla="val 22586"/>
            </a:avLst>
          </a:prstGeom>
          <a:solidFill>
            <a:srgbClr val="FFCF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TextBox 2"/>
          <p:cNvSpPr txBox="1">
            <a:spLocks noChangeArrowheads="1"/>
          </p:cNvSpPr>
          <p:nvPr/>
        </p:nvSpPr>
        <p:spPr bwMode="auto">
          <a:xfrm>
            <a:off x="2351088" y="1564482"/>
            <a:ext cx="7416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Even when a time we have enjoyed has ended, or a guest has had to leave, if we have lost a toy we used to love, or a family pet has sadly died, we can still be thankful for the memories we have.</a:t>
            </a:r>
          </a:p>
        </p:txBody>
      </p:sp>
      <p:sp>
        <p:nvSpPr>
          <p:cNvPr id="23" name="TextBox 11"/>
          <p:cNvSpPr txBox="1">
            <a:spLocks noChangeArrowheads="1"/>
          </p:cNvSpPr>
          <p:nvPr/>
        </p:nvSpPr>
        <p:spPr bwMode="auto">
          <a:xfrm>
            <a:off x="2163761" y="2778125"/>
            <a:ext cx="258762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Close your eyes and think carefully about a lovely memory you have about a special time, a special place, or a special person.</a:t>
            </a:r>
          </a:p>
        </p:txBody>
      </p:sp>
      <p:sp>
        <p:nvSpPr>
          <p:cNvPr id="24" name="TextBox 12"/>
          <p:cNvSpPr txBox="1">
            <a:spLocks noChangeArrowheads="1"/>
          </p:cNvSpPr>
          <p:nvPr/>
        </p:nvSpPr>
        <p:spPr bwMode="auto">
          <a:xfrm>
            <a:off x="7551738" y="2882901"/>
            <a:ext cx="22129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902030302020204" pitchFamily="66" charset="0"/>
              </a:rPr>
              <a:t>Choose a happy memory and think how lucky you are to still have that memory. </a:t>
            </a:r>
          </a:p>
        </p:txBody>
      </p:sp>
      <p:sp>
        <p:nvSpPr>
          <p:cNvPr id="25" name="TextBox 13"/>
          <p:cNvSpPr txBox="1">
            <a:spLocks noChangeArrowheads="1"/>
          </p:cNvSpPr>
          <p:nvPr/>
        </p:nvSpPr>
        <p:spPr bwMode="auto">
          <a:xfrm>
            <a:off x="2347913" y="5805489"/>
            <a:ext cx="7416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Be thankful for that special person, place, or time.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2549" y="2518570"/>
            <a:ext cx="1208686" cy="31694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1686" y="2912110"/>
            <a:ext cx="1840052" cy="284526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0A7F55-301D-C84E-A629-663671D2DB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828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57"/>
    </mc:Choice>
    <mc:Fallback xmlns="">
      <p:transition spd="slow" advTm="50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8" grpId="0" animBg="1"/>
      <p:bldP spid="19" grpId="0" animBg="1"/>
      <p:bldP spid="20" grpId="0" animBg="1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367C9C-335B-D945-BD96-C4A0BB7CB1D3}"/>
              </a:ext>
            </a:extLst>
          </p:cNvPr>
          <p:cNvSpPr txBox="1"/>
          <p:nvPr/>
        </p:nvSpPr>
        <p:spPr>
          <a:xfrm>
            <a:off x="479685" y="569626"/>
            <a:ext cx="53215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Year R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r>
              <a:rPr lang="en-US" sz="2400" dirty="0">
                <a:latin typeface="Comic Sans MS" panose="030F0902030302020204" pitchFamily="66" charset="0"/>
              </a:rPr>
              <a:t>Task 1</a:t>
            </a:r>
          </a:p>
          <a:p>
            <a:r>
              <a:rPr lang="en-US" sz="2400" dirty="0" err="1">
                <a:latin typeface="Comic Sans MS" panose="030F0902030302020204" pitchFamily="66" charset="0"/>
              </a:rPr>
              <a:t>Colour</a:t>
            </a:r>
            <a:r>
              <a:rPr lang="en-US" sz="2400" dirty="0">
                <a:latin typeface="Comic Sans MS" panose="030F0902030302020204" pitchFamily="66" charset="0"/>
              </a:rPr>
              <a:t> the circles.</a:t>
            </a:r>
          </a:p>
          <a:p>
            <a:r>
              <a:rPr lang="en-US" sz="2400" dirty="0">
                <a:latin typeface="Comic Sans MS" panose="030F0902030302020204" pitchFamily="66" charset="0"/>
              </a:rPr>
              <a:t>As you </a:t>
            </a:r>
            <a:r>
              <a:rPr lang="en-US" sz="2400" dirty="0" err="1">
                <a:latin typeface="Comic Sans MS" panose="030F0902030302020204" pitchFamily="66" charset="0"/>
              </a:rPr>
              <a:t>colour</a:t>
            </a:r>
            <a:r>
              <a:rPr lang="en-US" sz="2400" dirty="0">
                <a:latin typeface="Comic Sans MS" panose="030F0902030302020204" pitchFamily="66" charset="0"/>
              </a:rPr>
              <a:t> each circle think about something that you are grateful for.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endParaRPr lang="en-US" sz="2400" dirty="0">
              <a:latin typeface="Comic Sans MS" panose="030F09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840B5A-F996-AA43-9177-8D457477509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34715"/>
            <a:ext cx="4511449" cy="59885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97E14F-3A7B-B242-AAB4-BB970B0390AB}"/>
              </a:ext>
            </a:extLst>
          </p:cNvPr>
          <p:cNvSpPr txBox="1"/>
          <p:nvPr/>
        </p:nvSpPr>
        <p:spPr>
          <a:xfrm>
            <a:off x="479685" y="3429000"/>
            <a:ext cx="53215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Task 2</a:t>
            </a:r>
          </a:p>
          <a:p>
            <a:r>
              <a:rPr lang="en-US" sz="2400" dirty="0">
                <a:latin typeface="Comic Sans MS" panose="030F0902030302020204" pitchFamily="66" charset="0"/>
              </a:rPr>
              <a:t>Write a sentence  about something you are grateful for.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r>
              <a:rPr lang="en-US" sz="2400" dirty="0">
                <a:latin typeface="Comic Sans MS" panose="030F0902030302020204" pitchFamily="66" charset="0"/>
              </a:rPr>
              <a:t>I am grateful for ……………….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endParaRPr lang="en-US" sz="2400" dirty="0">
              <a:latin typeface="Comic Sans MS" panose="030F0902030302020204" pitchFamily="66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7D1CF9-E2F0-6C4E-969F-4D83DB45FA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165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37"/>
    </mc:Choice>
    <mc:Fallback xmlns="">
      <p:transition spd="slow" advTm="272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367C9C-335B-D945-BD96-C4A0BB7CB1D3}"/>
              </a:ext>
            </a:extLst>
          </p:cNvPr>
          <p:cNvSpPr txBox="1"/>
          <p:nvPr/>
        </p:nvSpPr>
        <p:spPr>
          <a:xfrm>
            <a:off x="479685" y="569626"/>
            <a:ext cx="53215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Year 1 &amp; 2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r>
              <a:rPr lang="en-US" sz="2400" dirty="0">
                <a:latin typeface="Comic Sans MS" panose="030F0902030302020204" pitchFamily="66" charset="0"/>
              </a:rPr>
              <a:t>Task 1</a:t>
            </a:r>
          </a:p>
          <a:p>
            <a:r>
              <a:rPr lang="en-US" sz="2400" dirty="0">
                <a:latin typeface="Comic Sans MS" panose="030F0902030302020204" pitchFamily="66" charset="0"/>
              </a:rPr>
              <a:t>Create your own circles of gratitude. You can either draw around a different size circles/ cylinder or  draw free hand.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endParaRPr lang="en-US" sz="2400" dirty="0">
              <a:latin typeface="Comic Sans MS" panose="030F09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97E14F-3A7B-B242-AAB4-BB970B0390AB}"/>
              </a:ext>
            </a:extLst>
          </p:cNvPr>
          <p:cNvSpPr txBox="1"/>
          <p:nvPr/>
        </p:nvSpPr>
        <p:spPr>
          <a:xfrm>
            <a:off x="479685" y="3429000"/>
            <a:ext cx="53215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Task 2</a:t>
            </a:r>
          </a:p>
          <a:p>
            <a:r>
              <a:rPr lang="en-US" sz="2400" dirty="0">
                <a:latin typeface="Comic Sans MS" panose="030F0902030302020204" pitchFamily="66" charset="0"/>
              </a:rPr>
              <a:t>Write 5 sentences  about something you are grateful for. 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  <a:p>
            <a:r>
              <a:rPr lang="en-US" sz="2400" dirty="0">
                <a:latin typeface="Comic Sans MS" panose="030F0902030302020204" pitchFamily="66" charset="0"/>
              </a:rPr>
              <a:t>I am grateful for ……………….</a:t>
            </a:r>
          </a:p>
          <a:p>
            <a:endParaRPr lang="en-US" sz="2400" dirty="0">
              <a:latin typeface="Comic Sans MS" panose="030F09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D5CB01B-4666-7241-B107-17F2FB0937AD}"/>
              </a:ext>
            </a:extLst>
          </p:cNvPr>
          <p:cNvSpPr/>
          <p:nvPr/>
        </p:nvSpPr>
        <p:spPr>
          <a:xfrm>
            <a:off x="6265889" y="374754"/>
            <a:ext cx="4467068" cy="60410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C92F4FB-3075-D44C-BF6C-08C17A5D6415}"/>
              </a:ext>
            </a:extLst>
          </p:cNvPr>
          <p:cNvSpPr/>
          <p:nvPr/>
        </p:nvSpPr>
        <p:spPr>
          <a:xfrm>
            <a:off x="6513226" y="569626"/>
            <a:ext cx="1836294" cy="17613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71BF66-AEE7-BA41-9550-9C72812EB740}"/>
              </a:ext>
            </a:extLst>
          </p:cNvPr>
          <p:cNvSpPr/>
          <p:nvPr/>
        </p:nvSpPr>
        <p:spPr>
          <a:xfrm>
            <a:off x="6970426" y="3210394"/>
            <a:ext cx="1379095" cy="12741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CEF489F-F9BB-854B-8D1E-7DE342CE9A0C}"/>
              </a:ext>
            </a:extLst>
          </p:cNvPr>
          <p:cNvSpPr/>
          <p:nvPr/>
        </p:nvSpPr>
        <p:spPr>
          <a:xfrm>
            <a:off x="7809875" y="3566409"/>
            <a:ext cx="1933730" cy="196995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60FCD9F-2730-CE43-8FB0-C7B93E46530A}"/>
              </a:ext>
            </a:extLst>
          </p:cNvPr>
          <p:cNvSpPr/>
          <p:nvPr/>
        </p:nvSpPr>
        <p:spPr>
          <a:xfrm>
            <a:off x="7659973" y="2831892"/>
            <a:ext cx="1379095" cy="12741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CF734DD-BD33-FA4E-8B94-885FA04DBCEB}"/>
              </a:ext>
            </a:extLst>
          </p:cNvPr>
          <p:cNvSpPr/>
          <p:nvPr/>
        </p:nvSpPr>
        <p:spPr>
          <a:xfrm>
            <a:off x="8328284" y="2479623"/>
            <a:ext cx="851941" cy="83695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1A2B269-563D-E741-942A-D69897B52943}"/>
              </a:ext>
            </a:extLst>
          </p:cNvPr>
          <p:cNvSpPr/>
          <p:nvPr/>
        </p:nvSpPr>
        <p:spPr>
          <a:xfrm>
            <a:off x="6604415" y="1582710"/>
            <a:ext cx="1379095" cy="127416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243BDDC-9794-9B4D-8316-9CD9427E4FEF}"/>
              </a:ext>
            </a:extLst>
          </p:cNvPr>
          <p:cNvSpPr/>
          <p:nvPr/>
        </p:nvSpPr>
        <p:spPr>
          <a:xfrm>
            <a:off x="7744916" y="622405"/>
            <a:ext cx="851941" cy="85381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07E869B-87A4-1E42-AA1C-DEB1E62D551A}"/>
              </a:ext>
            </a:extLst>
          </p:cNvPr>
          <p:cNvSpPr/>
          <p:nvPr/>
        </p:nvSpPr>
        <p:spPr>
          <a:xfrm>
            <a:off x="9578714" y="1111146"/>
            <a:ext cx="851941" cy="85381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DD4C83B-E61D-3D4E-958C-D2B7108CAC31}"/>
              </a:ext>
            </a:extLst>
          </p:cNvPr>
          <p:cNvSpPr/>
          <p:nvPr/>
        </p:nvSpPr>
        <p:spPr>
          <a:xfrm>
            <a:off x="9115268" y="684239"/>
            <a:ext cx="851941" cy="85381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6F4119-AE64-3F40-A412-8602AF9F2E37}"/>
              </a:ext>
            </a:extLst>
          </p:cNvPr>
          <p:cNvSpPr txBox="1"/>
          <p:nvPr/>
        </p:nvSpPr>
        <p:spPr>
          <a:xfrm>
            <a:off x="479685" y="5826709"/>
            <a:ext cx="74462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Year 2 – Try to use a variety of sentence starters.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978EFE3-5F25-9740-B68A-4ABC694E8C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680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50"/>
    </mc:Choice>
    <mc:Fallback xmlns="">
      <p:transition spd="slow" advTm="72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23" grpId="0"/>
      <p:bldP spid="23" grpId="1"/>
      <p:bldP spid="23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8.5|2.8|12.4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9.4|1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|4.8|2.9|3.9|5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.8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7|8.3|8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1|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</TotalTime>
  <Words>511</Words>
  <Application>Microsoft Macintosh PowerPoint</Application>
  <PresentationFormat>Widescreen</PresentationFormat>
  <Paragraphs>53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Twinkl</vt:lpstr>
      <vt:lpstr>Office Theme</vt:lpstr>
      <vt:lpstr>ARTS WEEK</vt:lpstr>
      <vt:lpstr>PowerPoint Presentation</vt:lpstr>
      <vt:lpstr>Saying Thank You</vt:lpstr>
      <vt:lpstr>Saying Thank You</vt:lpstr>
      <vt:lpstr>Being Grateful</vt:lpstr>
      <vt:lpstr>Being Grateful</vt:lpstr>
      <vt:lpstr>Being Grateful</vt:lpstr>
      <vt:lpstr>Being Grateful</vt:lpstr>
      <vt:lpstr>Thankful People are Happy People</vt:lpstr>
      <vt:lpstr>Thankful People are Happy People</vt:lpstr>
      <vt:lpstr>Thank You For the Memories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ARTS WEEK</dc:title>
  <dc:creator>Zoe Bagley</dc:creator>
  <cp:lastModifiedBy>Zoe Bagley</cp:lastModifiedBy>
  <cp:revision>36</cp:revision>
  <dcterms:created xsi:type="dcterms:W3CDTF">2021-02-18T12:06:52Z</dcterms:created>
  <dcterms:modified xsi:type="dcterms:W3CDTF">2021-02-18T21:56:36Z</dcterms:modified>
</cp:coreProperties>
</file>