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ppt/ink/inkAction8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371" r:id="rId19"/>
    <p:sldId id="372" r:id="rId20"/>
    <p:sldId id="373" r:id="rId21"/>
    <p:sldId id="273" r:id="rId22"/>
    <p:sldId id="375" r:id="rId23"/>
    <p:sldId id="377" r:id="rId24"/>
    <p:sldId id="378" r:id="rId25"/>
    <p:sldId id="379" r:id="rId26"/>
    <p:sldId id="380" r:id="rId27"/>
    <p:sldId id="374" r:id="rId28"/>
    <p:sldId id="274" r:id="rId29"/>
    <p:sldId id="275" r:id="rId30"/>
    <p:sldId id="276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355" r:id="rId42"/>
    <p:sldId id="376" r:id="rId43"/>
    <p:sldId id="381" r:id="rId44"/>
    <p:sldId id="362" r:id="rId45"/>
    <p:sldId id="363" r:id="rId46"/>
    <p:sldId id="364" r:id="rId47"/>
    <p:sldId id="365" r:id="rId48"/>
    <p:sldId id="367" r:id="rId49"/>
    <p:sldId id="368" r:id="rId50"/>
    <p:sldId id="369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6T16:52:04.534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2685">
    <iact:property name="dataType"/>
    <iact:actionData xml:id="d0">
      <inkml:trace xmlns:inkml="http://www.w3.org/2003/InkML" xml:id="stk0" contextRef="#ctx0" brushRef="#br0">13901 14376 0,'47'0'265,"-23"0"-263,47 0 10,23-24-6,0 1 1,119-25 1,-48 25-2,71-24 7,-47 23-10,94 24 5,-71-24 0,24 24 1,0-23-2,-47 23 1,94 0-1,-46 0-1,46 0 3,-24 0-2,-23 0 1,48 0 4,-96 0-8,25 0 4,23 0 1,0 0-3,-47 0 1,23 0 1,-23 0 0,0 0 0,-24 0-1,-47 0 2,47 0-3,-47 0 1,47 0 3,0 0-4,1 0 6,-25 0-8,24 0 4,48 0-1,-72 0 1,95 0 5,24 0-10,-24 0 4,0 0 1,0 23-1,-47-23 3,-24 24-5,0 23 4,0-23-1,-23-1 1,23 1-3,-47 0 1,24 23 2,23-24-2,-47 25 3,24-25-2,-24 1 1,23 23-1,-23-23 3,-23-1-1,-1 25-2,-23-25 1,0 1-1,-1-1 3,25 25-1,-48-48 0,-23 0-3,-1 0-1,-23 23 1,24-23 0,-1 0 40</inkml:trace>
    </iact:actionData>
  </iact:action>
  <iact:action type="add" startTime="5343">
    <iact:property name="dataType"/>
    <iact:actionData xml:id="d1">
      <inkml:trace xmlns:inkml="http://www.w3.org/2003/InkML" xml:id="stk1" contextRef="#ctx0" brushRef="#br0">9889 14730 0</inkml:trace>
    </iact:actionData>
  </iact:action>
  <iact:action type="add" startTime="5931">
    <iact:property name="dataType"/>
    <iact:actionData xml:id="d2">
      <inkml:trace xmlns:inkml="http://www.w3.org/2003/InkML" xml:id="stk2" contextRef="#ctx0" brushRef="#br0">15860 15580 0,'23'0'5</inkml:trace>
    </iact:actionData>
  </iact:action>
  <iact:action type="add" startTime="7907">
    <iact:property name="dataType"/>
    <iact:actionData xml:id="d3">
      <inkml:trace xmlns:inkml="http://www.w3.org/2003/InkML" xml:id="stk3" contextRef="#ctx0" brushRef="#br0">9629 14801 0</inkml:trace>
    </iact:actionData>
  </iact:action>
  <iact:action type="add" startTime="8601">
    <iact:property name="dataType"/>
    <iact:actionData xml:id="d4">
      <inkml:trace xmlns:inkml="http://www.w3.org/2003/InkML" xml:id="stk4" contextRef="#ctx0" brushRef="#br0">16308 15910 0</inkml:trace>
    </iact:actionData>
  </iact:action>
  <iact:action type="add" startTime="10881">
    <iact:property name="dataType"/>
    <iact:actionData xml:id="d5">
      <inkml:trace xmlns:inkml="http://www.w3.org/2003/InkML" xml:id="stk5" contextRef="#ctx0" brushRef="#br0">9275 15013 0</inkml:trace>
    </iact:actionData>
  </iact:action>
  <iact:action type="add" startTime="11459">
    <iact:property name="dataType"/>
    <iact:actionData xml:id="d6">
      <inkml:trace xmlns:inkml="http://www.w3.org/2003/InkML" xml:id="stk6" contextRef="#ctx0" brushRef="#br0">16214 16028 0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6T16:52:04.534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410">
    <iact:property name="dataType"/>
    <iact:actionData xml:id="d0">
      <inkml:trace xmlns:inkml="http://www.w3.org/2003/InkML" xml:id="stk0" contextRef="#ctx0" brushRef="#br0">11234 15084 0,'24'0'195,"23"0"-176,-23 0-6,-1 0-10,48 0 3,23 0 2,-46 0 0,70 0 0,94 0 0,48-47 3,23 23-7,71 24 3,47-71 2,0 48 0,24-48-2,118 0 2,47 24 0,-142-24 0,-70 71-1,117-23-2,-117 23 6,23-48-8,1 48 7,-48 0-7,-48 0 4,48 0-2,-47 0 0,0 0 2,-24 0 0,0 0 0,-23 0-2,-48 24 2,-23 0 0,-24-24-1,1 0 2,-48 23-2,-24-23 5,-23 24-5,0-24 2,-48 0 0,24 0-5,-23 0 2,47 0 1,0 0 0,-24 0 2,47 0-2,24 0 2,0 0-2,0 0 0,24 0 1,-24 0-1,0 0 0,0 0 5,-24 23-8,-23 1 5,47-24 0,-24 24-4,-23-1 6,-24-23-5,24 0 1,-24 0 2,-23 0 0,0 0-4,-1 0 18</inkml:trace>
    </iact:actionData>
  </iact:action>
  <iact:action type="add" startTime="3928">
    <iact:property name="dataType"/>
    <iact:actionData xml:id="d1">
      <inkml:trace xmlns:inkml="http://www.w3.org/2003/InkML" xml:id="stk1" contextRef="#ctx0" brushRef="#br0">8992 17917 0</inkml:trace>
    </iact:actionData>
  </iact:action>
  <iact:action type="add" startTime="4514">
    <iact:property name="dataType"/>
    <iact:actionData xml:id="d2">
      <inkml:trace xmlns:inkml="http://www.w3.org/2003/InkML" xml:id="stk2" contextRef="#ctx0" brushRef="#br0">16780 16925 0</inkml:trace>
    </iact:actionData>
  </iact:action>
  <iact:action type="add" startTime="6575">
    <iact:property name="dataType"/>
    <iact:actionData xml:id="d3">
      <inkml:trace xmlns:inkml="http://www.w3.org/2003/InkML" xml:id="stk3" contextRef="#ctx0" brushRef="#br0">8827 17775 0</inkml:trace>
    </iact:actionData>
  </iact:action>
  <iact:action type="add" startTime="7548">
    <iact:property name="dataType"/>
    <iact:actionData xml:id="d4">
      <inkml:trace xmlns:inkml="http://www.w3.org/2003/InkML" xml:id="stk4" contextRef="#ctx0" brushRef="#br0">17323 17020 0</inkml:trace>
    </iact:actionData>
  </iact:action>
  <iact:action type="add" startTime="10112">
    <iact:property name="dataType"/>
    <iact:actionData xml:id="d5">
      <inkml:trace xmlns:inkml="http://www.w3.org/2003/InkML" xml:id="stk5" contextRef="#ctx0" brushRef="#br0">8355 17563 0</inkml:trace>
    </iact:actionData>
  </iact:action>
  <iact:action type="add" startTime="10905">
    <iact:property name="dataType"/>
    <iact:actionData xml:id="d6">
      <inkml:trace xmlns:inkml="http://www.w3.org/2003/InkML" xml:id="stk6" contextRef="#ctx0" brushRef="#br0">15836 16831 0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6T16:52:04.534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503">
    <iact:property name="dataType"/>
    <iact:actionData xml:id="d0">
      <inkml:trace xmlns:inkml="http://www.w3.org/2003/InkML" xml:id="stk0" contextRef="#ctx0" brushRef="#br0">4296 14895 0,'-24'0'6,"0"0"24,1 0-7,70 0 116,-23 0-132,46 0 2,25 0-1,-24 0-1,47 0 0,47 0 0,71 0 2,-24 0-2,24 0 1,0 0-1,0 0 1,0 0 1,71 0-2,-24 0 1,-23 0 0,23 0-2,-47 0 3,0 0-1,71 0 1,-71 0-2,47 0 2,-47 0-3,0 0 1,0 0 0,-71 0 2,24 0-1,-24 0-2,1 0 6,-1 0-9,24 0 7,-24 0-3,0 0 0,-23 0 2,-1 0-2,-23 0-1,-47 0 8,23 0-11,1 0 4,-24 0 1,47 0 0,-71 0 1,24 0-3,23 0 2,-23 0 1,-24 0-2,0 24 1,24-24 1,-47 0-3,-1 0 5,1 0-8,-1 0 6,1 0 6,0 0-7,-1 0 16,1 0-17,-1 0 4,25 0-3,-25 0-5,1 0 5,23 0 0,-23 0-1,23 0 1,-24 0-1,25 0 9,-25 0 1,24 23-10,-23-23 0,23 24 8,24-24-13,-47 0 12,-1 0-6,1 0 0,-1 0 35</inkml:trace>
    </iact:actionData>
  </iact:action>
  <iact:action type="add" startTime="3151">
    <iact:property name="dataType"/>
    <iact:actionData xml:id="d1">
      <inkml:trace xmlns:inkml="http://www.w3.org/2003/InkML" xml:id="stk1" contextRef="#ctx0" brushRef="#br0">15411 15060 0,'48'0'221,"-25"0"-214,24 0 1,24 0 0,47-23-1,71-1 5,71-47-8,141-23 4,47-24 1,72 47 0,329-71-1,-164 72 1,-72-25 2,142 1-2,-235 70-2,-96-23 2,119 23-1,-165 24 1,-24 0-3,0 0-1,0 0 0,-24 0 1,-94 24 1,71-24 0,-95 47 1,-46-23-1,-1-24 1,-24 0-1,-23 0 1,24 0-1,0 0 2,-48 0 0,24 0-4,47 0 8,-70 0-10,23 23 5,-24-23 1,0 0-4,-23 0 5,0 0-5,23 24 4,-46-24-1,22 24-1,1-24 1,-47 0 0,47 0 1,-1 0 0,-22 23-5,22 1 4,1-24 0,24 0 0,-48 23-1,24-23 1,0 0 0,-48 24-1,48-24 2,-47 0-1,-1 24 0,1-24 7,-1 0 12</inkml:trace>
    </iact:actionData>
  </iact:action>
  <iact:action type="add" startTime="5444">
    <iact:property name="dataType"/>
    <iact:actionData xml:id="d2">
      <inkml:trace xmlns:inkml="http://www.w3.org/2003/InkML" xml:id="stk2" contextRef="#ctx0" brushRef="#br0">8874 16595 0</inkml:trace>
    </iact:actionData>
  </iact:action>
  <iact:action type="add" startTime="6255">
    <iact:property name="dataType"/>
    <iact:actionData xml:id="d3">
      <inkml:trace xmlns:inkml="http://www.w3.org/2003/InkML" xml:id="stk3" contextRef="#ctx0" brushRef="#br0">17748 17114 0,'24'0'77</inkml:trace>
    </iact:actionData>
  </iact:action>
  <iact:action type="add" startTime="8600">
    <iact:property name="dataType"/>
    <iact:actionData xml:id="d4">
      <inkml:trace xmlns:inkml="http://www.w3.org/2003/InkML" xml:id="stk4" contextRef="#ctx0" brushRef="#br0">8969 16477 0</inkml:trace>
    </iact:actionData>
  </iact:action>
  <iact:action type="add" startTime="9682">
    <iact:property name="dataType"/>
    <iact:actionData xml:id="d5">
      <inkml:trace xmlns:inkml="http://www.w3.org/2003/InkML" xml:id="stk5" contextRef="#ctx0" brushRef="#br0">17512 16878 0,'0'0'2,"24"0"19</inkml:trace>
    </iact:actionData>
  </iact:action>
  <iact:action type="add" startTime="12183">
    <iact:property name="dataType"/>
    <iact:actionData xml:id="d6">
      <inkml:trace xmlns:inkml="http://www.w3.org/2003/InkML" xml:id="stk6" contextRef="#ctx0" brushRef="#br0">8921 16123 0</inkml:trace>
    </iact:actionData>
  </iact:action>
  <iact:action type="add" startTime="13007">
    <iact:property name="dataType"/>
    <iact:actionData xml:id="d7">
      <inkml:trace xmlns:inkml="http://www.w3.org/2003/InkML" xml:id="stk7" contextRef="#ctx0" brushRef="#br0">17890 16312 0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6T16:52:04.534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594">
    <iact:property name="dataType"/>
    <iact:actionData xml:id="d0">
      <inkml:trace xmlns:inkml="http://www.w3.org/2003/InkML" xml:id="stk0" contextRef="#ctx0" brushRef="#br0">14491 13998 0,'24'0'265,"-1"0"-261,24 24 2,1-24 2,-1 23 9,47-23-16,1 0 5,46 24 1,72 0 2,-1 23-1,48-47 1,70 23-3,-23 1 3,23 23-3,24-23 3,-118-1-1,71-23 2,-71 0-4,0 0 2,0 0-3,-23 0 2,-25 0 2,-22 0-2,-48 24 0,94-24 2,-94 0-2,24 0 0,-1 0 3,-70 0-4,94 0 1,-94 0 2,47 0 0,24 0-2,-72 0-1,96 0 3,-25 0-2,72 0 0,-48 0 1,71 0 1,0 0-3,-47 0 3,47-24-1,-24-23-2,24 47 3,-71 0 0,24 0 1,23 0-2,-70 0-2,70-23 0,-46 23 1,22 0 0,25 0 2,-24 0-2,23 0 2,-23 0-4,-24 47 5,-23-24-3,-24-23 2,-24 48-3,0-25 6,1 1-7,-48-1 6,24 1-1,-24-24-2,-23 0-3,-1 0 1,24 24 0,-23-24 16,0 0-7,-1 0 23</inkml:trace>
    </iact:actionData>
  </iact:action>
  <iact:action type="add" startTime="4058">
    <iact:property name="dataType"/>
    <iact:actionData xml:id="d1">
      <inkml:trace xmlns:inkml="http://www.w3.org/2003/InkML" xml:id="stk1" contextRef="#ctx0" brushRef="#br0">9441 14258 0</inkml:trace>
    </iact:actionData>
  </iact:action>
  <iact:action type="add" startTime="4829">
    <iact:property name="dataType"/>
    <iact:actionData xml:id="d2">
      <inkml:trace xmlns:inkml="http://www.w3.org/2003/InkML" xml:id="stk2" contextRef="#ctx0" brushRef="#br0">19896 15273 0,'23'0'32</inkml:trace>
    </iact:actionData>
  </iact:action>
  <iact:action type="add" startTime="7400">
    <iact:property name="dataType"/>
    <iact:actionData xml:id="d3">
      <inkml:trace xmlns:inkml="http://www.w3.org/2003/InkML" xml:id="stk3" contextRef="#ctx0" brushRef="#br0">9559 14352 0</inkml:trace>
    </iact:actionData>
  </iact:action>
  <iact:action type="add" startTime="8717">
    <iact:property name="dataType"/>
    <iact:actionData xml:id="d4">
      <inkml:trace xmlns:inkml="http://www.w3.org/2003/InkML" xml:id="stk4" contextRef="#ctx0" brushRef="#br0">20438 15438 0</inkml:trace>
    </iact:actionData>
  </iact:action>
  <iact:action type="add" startTime="10918">
    <iact:property name="dataType"/>
    <iact:actionData xml:id="d5">
      <inkml:trace xmlns:inkml="http://www.w3.org/2003/InkML" xml:id="stk5" contextRef="#ctx0" brushRef="#br0">9889 14399 0</inkml:trace>
    </iact:actionData>
  </iact:action>
  <iact:action type="add" startTime="11820">
    <iact:property name="dataType"/>
    <iact:actionData xml:id="d6">
      <inkml:trace xmlns:inkml="http://www.w3.org/2003/InkML" xml:id="stk6" contextRef="#ctx0" brushRef="#br0">18881 15556 0,'23'0'16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6T16:52:04.534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3824">
    <iact:property name="dataType"/>
    <iact:actionData xml:id="d0">
      <inkml:trace xmlns:inkml="http://www.w3.org/2003/InkML" xml:id="stk0" contextRef="#ctx0" brushRef="#br0">9039 13526 0,'0'-24'86,"0"1"-53,0-1-25,24 1 1,0 23-1,46 0-2,1-48 1,0 48 2,47-23-3,-47-1 2,0 1 0,-1 23-1,1 0 7,-24 0-12,1 0 7,-25 0-3,1 0 4,23 0 6,-23 0 20,-1 0-5</inkml:trace>
    </iact:actionData>
  </iact:action>
  <iact:action type="add" startTime="4953">
    <iact:property name="dataType"/>
    <iact:actionData xml:id="d1">
      <inkml:trace xmlns:inkml="http://www.w3.org/2003/InkML" xml:id="stk1" contextRef="#ctx0" brushRef="#br0">14043 13786 0,'0'-24'236,"23"0"-227,-23 1-1,47-1-1,1 1 4,-1-1-5,24-23 5,70 0 1,-70-1-1,23 25 1,-70-1-4,70 24 1,-46-23-3,22 23 4,-22 0-4,-25 0 8,-23-24-6,24 24-1,-1 0 9</inkml:trace>
    </iact:actionData>
  </iact:action>
  <iact:action type="add" startTime="5932">
    <iact:property name="dataType"/>
    <iact:actionData xml:id="d2">
      <inkml:trace xmlns:inkml="http://www.w3.org/2003/InkML" xml:id="stk2" contextRef="#ctx0" brushRef="#br0">16355 13502 0,'24'0'6,"0"0"41,-24 24-33,23-24-7,1 0 1,-1 0 0,1 0-1,23 24 6,-23-24-10,70 0 5,24 0-1,48 0 1,-1 0 2,24 0-3,47 0 4,0 0-9,-71 0 8,71 0-2,-71 0-1,-47 0 0,-24 0 1,-23 0 0,-24 0-1,24 0 1,-47 0 0,23 0 6,-23 0 2,-1 0 23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6T16:52:04.534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  <inkml:brush xml:id="br1">
      <inkml:brushProperty name="width" value="0.05292" units="cm"/>
      <inkml:brushProperty name="height" value="0.05292" units="cm"/>
    </inkml:brush>
  </inkml:definitions>
  <iact:action type="add" startTime="4104">
    <iact:property name="dataType"/>
    <iact:actionData xml:id="d0">
      <inkml:trace xmlns:inkml="http://www.w3.org/2003/InkML" xml:id="stk0" contextRef="#ctx0" brushRef="#br0">22610 2596 0,'23'0'418,"1"24"-407,-1-24 4,1 0-2,0 0-3,-1 0-2,1 0 1,-1 0-2,1 0 4,0 0-7,-1 0 4,1 0 0,23 0 7,-23 0-2,-1 0-3,24 0-3,-23 0 10,0 0-10,-1 0 8,24 0-7,-23 0 7,23 0-7,-23 0 0,-1 0 0,1 0-1,0 0 5,23 0-9,0 0 13,-23 0-7,23 0 12,-24 0-18,1 0 3,0 0 2,-1 0-2,24 0 4,-23 0-3,23 0 7,-23 0-6,-1 0 9,1 0-11,0 0 10,-1 0-8,1 0 6,-1 0 2,1 0-7,0 0 5,-1 0-2,-23-24-8,24 24 3,-1 0 32,1 0-23,0 0-1,-1 0-7,1 0 0,-1 0 7,1 0-3,0 0 7,-1 0-13,1 0 17,-1 0-14,1 0-1,0 0-1,-1 0 9,1 0-7,-1 0 9,1 0-7,0 0 5,-1 0 31</inkml:trace>
    </iact:actionData>
  </iact:action>
  <iact:action type="add" startTime="15486">
    <iact:property name="dataType"/>
    <iact:actionData xml:id="d1">
      <inkml:trace xmlns:inkml="http://www.w3.org/2003/InkML" xml:id="stk1" contextRef="#ctx0" brushRef="#br1">15270 6208 0,'-24'0'193,"-23"0"-184,0 0 6,0 24-9,-48-24 0,24 0 3,1 23-1,-25 1-1,48 0 1,-24-24-1,-23 23 1,47-23 0,-1 0 0,1 24 0,-47-1 1,70-23-4,-47 24 3,24 0 0,24-1 1,-48-23-2,24 24 0,23-24 0,-47 23 1,24 25 0,0-25 0,0-23 0,-1 24 0,-22-1-2,22 1 3,25-24-3,-24 47 3,-1-23-2,48 0 1,-23-24 2,-1 0 3,1 0-4,23 23-3,0 1 3,-24-24-1,24 23-2,-24-23 1,24 24 21,0 0-24,0-1 4,-23 1-2,23-1 3,-24 25-2,24-1 2,0-24-2,-23 25 4,23-1-6,-24-24 6,24 25-4,0-25 2,0 1-6,0-1 4,0 1 1,0 23 0,0-23 0,0 23 0,0 0 0,0-23-1,0 23 0,0 0 1,0 1 10,0-25-5,0 1-5,0-1-1,0 25 9,0-25-8,0 1 8,0-1-9,0 1 0,0 0 1,24-1 3,-1 1 2,-23-1-5,0 1-1,24 0 1,-1-1 0,1 1 7,0 23-8,-1-47 4,1 24-7,-24 23 5,47-24-2,-23 1 9,-1 23-7,1-23-3,-1-24 1,-23 24 3,24 23-5,0-47 3,-1 0 1,-23 23 0,24 1 7,-1-24-10,1 24 0,-24-1 381,0 1-372,24-1-1,-1 1-3,1 23 5,-1-23-7,1-1-6,0 1 7,23 23-3,-24-47 0,25 24-1,-1 23 5,24-23-5,-48-1 3,48 1-3,-24-1 2,24 1-1,-47-24 2,23 0-1,24 0 1,-48 24-2,24-24 0,1 0-1,-25 0 4,24 0-4,-23 0 10,23 0-9,-23 0 9,23 0-8,-23 0-2,-1 0 4,1 0-3,-1 0 1,25 0-1,-25-24 2,1 0-3,23 1 2,-23-1 0,23 24 1,0-23-3,-23-1 1,-1 0 2,24 1 0,-23 23-2,0-24 0,-1 1 1,1-1 0,-1 24-2,1-24 3,0 1-1,-1 23-2,1-24 4,-24 1-3,23 23 3,1-24-4,23 0 8,-47-23-7,24 24 2,-1-25 6,1 25-8,-24-1 0,24 1 1,-24-1 0,0-23 2,0-1-4,23 1 1,-23 24 1,0-25-1,24 25 2,-24-48-2,23 24 1,-23 23 0,0-47-1,0 24 1,0 24-1,0-25 3,0 25-3,0-24 2,0 23-3,0 0 2,0 1 0,0-1-1,0 1 8,0-1-7,0 0 0,0 1 0,0-1-2,0 0 5,0-23-5,0 24 2,0-25 12,0 25-6,0-1 0,0 1-8,-23 23 0,23-24 4,0-23-3,-24 23 7,24 1-2,0-1-8,-23 0 11,23 1-6,0-1-3,-24 1 18,24-1-17,-24 24 1,24-24 1,-23 1-3,23-1 5,0 1 2,-24-25-5,1 25 6,-1-24-5,24 23-1,-24 0-1,-23-23 1,24 0 0,23 0 0,-48 23 3,48 0-4,-47 1-3,47-1 5,-23 1-2,-1-1 8,0 24-8,24-47 4,-23 47 10,-1-24-11,1 24-6,23-23 7,-24 23 10,24-24-14,-24 24 0,24-24 17</inkml:trace>
    </iact:actionData>
  </iact:action>
  <iact:action type="add" startTime="20129">
    <iact:property name="dataType"/>
    <iact:actionData xml:id="d2">
      <inkml:trace xmlns:inkml="http://www.w3.org/2003/InkML" xml:id="stk2" contextRef="#ctx0" brushRef="#br1">4036 15155 0,'0'23'18,"0"1"32,0 0-42,-24-24 0,1 23 0,-1 1-1,1-1 1,-25 1-1,1 23 0,24-23 3,-25 23-4,1-23 2,24-1 0,-1 1 1,0 0-3,-23-1 2,24 24 7,-1-47-5,0 24-4,1 0 4,-1-1-6,1 24 5,-1-23-2,24 0 6,-24 23-7,1-24-2,-1 25 4,-23 22-1,23-22 1,1-1 0,23 0 0,-24 0-1,-23 24 1,23-47 0,24 23 0,-23 24 0,23-48 4,-24 25-9,24-25 5,0 1-1,0 23 4,0-23-7,0 46 4,0-22 3,0-25-6,0 24 2,0-23 1,0 0-1,0 23 1,0 0 8,0-23-1,0-1 247,0 1-239,0-1-7,0 25-9,0-1 8,24 0-7,-1-23 2,1 23 0,-24 0-3,24-23-3,23 47 5,-24-24-1,1 24-2,23-48 2,-23 24 1,-24 24-2,47-24 1,-23-23-1,23 23 0,0 0 1,-23 1 0,23-25 0,0 1 0,24 23-2,-48-23 4,48-1-3,0 25 1,0-1-2,23-24 4,-23 1-3,0 0 0,23-1 1,1 24 1,-25-47-3,25 24 3,-48-24-3,24 24 2,0-24 3,-1 23-6,-22-23 6,-1 24-7,0-24 4,0 23 0,-23-23 1,23 24-2,-23-24 1,-1 0-1,1 24 0,-1-24 0,25 0 1,-25 0 7,1 0-7,-1 0 0,48 0 7,-24 0-6,1-24-2,-1 0 1,47-23-1,1 24 3,-25-25-3,25 1 2,-1 0-3,-47 23 2,24-46-2,0 22 3,0 25-1,0-1-1,-1-23 0,-46 0 2,23 23-2,0-23 1,-23 47 0,0-24 0,23-23-1,-23 47 3,-24-24-4,23 24 0,1-23 2,-24-1 0,23 24 0,-23-23 1,24-1-3,-24 0 10,0 1-9,0-1 4,24 1-6,-24-25 5,23 25-5,-23-48 4,0 24-2,0 0 0,0-24 0,0 0 1,0 24 1,0-24-2,0 0 0,0 24 2,0 0-3,0-24 2,0 24 4,0-1-8,0 1 3,0 24 1,0-25 0,-23 48 0,23-23 0,0-1 1,0 1 5,-24-25 1,24 25-4,-24-1-6,1-23 3,23 0 1,0 23-3,-47-23 2,23 0-1,0-1 0,-23 1 2,0 0-2,23-24 1,-23 24-1,0 0 2,0 0-1,-1-1-1,-22-22 1,46-1 1,-47 24-3,24-1 1,-24-46 1,0 23 1,1-47-3,-25 0 8,24 47-10,24-23 4,-24 23-1,24 0-1,0 0 3,0 24-2,0 0 1,-24 23 0,47 1-1,-23-1 1,0 0 3,0 1-7,23-1 7,-47 1-7,24-1 3,23 24 3,1-24-4,-1 24 2,1-23 1,-1 23-1,-23 0-2,23-24 2,1 24 0,-1-23-1,0 23 1,1 0-1,-1 0 1,1 0 1,-1 0-2,0 0 1,1 0 0,-1 0 23,1 0 17,-1 0-5,0 0-32,1 0 3,-24 23-7,47 1 0,-24-24 2,-23 47-3,47-23 3,-24-1-2,-23 24 2,0 1-3,0-1 1,47 0 3,-48 0-2,1 24-2,0 0 1,0 0 1,-24 23 0,24 1-1,0-1 2,23-23-2,-23-48 1,23 48 0,24-24-1,-23 1 2,-1-48-1,0 47 0,1-23-2,-1 23 12,24-24-13,-23 1 3,-1 0 7,24-1-14,0 1 21,-24-24-14,24 23 10,-23-23-12</inkml:trace>
    </iact:actionData>
  </iact:action>
  <iact:action type="add" startTime="24727">
    <iact:property name="dataType"/>
    <iact:actionData xml:id="d3">
      <inkml:trace xmlns:inkml="http://www.w3.org/2003/InkML" xml:id="stk3" contextRef="#ctx0" brushRef="#br1">27117 11095 0,'-47'0'347,"24"47"-341,-1-24 1,-47 1 0,24 0 1,-24 23 0,24 0-1,23-23 1,-23 23 0,0-24 3,0 1-7,47 0 5,-48 23 0,25-47-3,-1 24 2,1-1 0,-1 1-1,0-1 2,-23 1-3,24 23 2,-25 0 1,25-23-3,-24 23 3,23 0-2,-23 1 2,0-25-3,47 24 3,-24 1-3,-23-1 2,47-24 0,-24 1 0,1 0 0,23 23 3,-24 0-6,24-23 2,-24 23 0,1 24 1,23-24 0,-24-23 3,24 46-6,-23-22 2,23-25 0,0 48 2,0-47-1,0 46-2,0-22 2,0-1 1,0 0-1,0 0-1,0 0 0,0 1 1,0-1 1,0-23 4,0-1-4,0 1-2,0-1 9,0 1-5,0 0 4,23-1-11,1 1 12,23-1-8,-47 1 0,24-24-2,-1 24 2,-23-1 0,47 1 1,-23-24-2,-24 23 2,24 1-2,23 0 7,-24 23-6,1-24 7,0 1-7,-24 0-1,47-1 5,-24-23-7,-23 24 2,24-1 2,0-23-1,-1 24-1,1 0 1,23-1-1,0 1 0,0-1 8,1 1-7,-1 0 0,0-1 0,24-23 0,-48 24 0,25 0-1,22-24 6,-22 23-9,-25-23 2,25 24 3,-1-1-2,-47 1 1,23-24-1,25 0 1,-48 24-1,23-24 0,1 0 2,23 23 6,-23-23-8,-1 0 1,1 24 0,-1-24 7,25 0-8,22 0-6,-46 0 13,47 0-12,0 0 5,-24 0 0,24 0 1,23-24 0,-23 1-1,23-25 1,1 25 0,-48-24-1,24-1 2,-1 1-2,1 23 1,24-23 5,-72 24-10,48-1 4,0 0 2,-24-23-2,-23 24 2,23-1-2,-24 0 1,1 24-1,0 0 3,-1-23-3,1 23-2,-24-24 4,47 1 21,-47-1-7,24 24-15,-24-24 10,23 1-6,-23-1-2,24 1-4,-1-25 2,-23 1 0,24 24 0,0-25-1,-24 1 2,23 24-3,-23-1 2,24-23 1,-24 23 13,23 24-6,-23-24-9,0 1 9,0-1 6,0-23-14,0 23 10,0 1-11,0-1 2,0 1-3,0-1 1,0-23 8,0 23-8,0-23 9,0 0-1,0 23-6,0 1-2,-23-1 9,23 0-8,-24-23 6,24 24-7,0-1 3,-23-23-4,-1 0 2,0 23 1,1-23-2,-1-1 0,1 25 1,23-24 0,-24-1 2,0 25-4,1-1 2,23 1-1,-24-1 4,24 0-5,-23 1-1,-1-1 4,24 1-1,0-1-1,-24 0 1,1 1 0,-1-24-1,1 23 8,-1-23-7,0 47-1,24-47 1,-23 23 0,-1 24 0,1 0 0,23-24-1,-24 1 0,0 23 2,1-24 7,-24 1-9,47-1 2,-48 24-1,1-24-2,24 1 2,-25 23-1,1-24 1,24 24 0,-25-24 0,1 24 0,24-23-2,-1 23 4,0 0 1,-23 0-5,24 0 0,-1 0 3,-23-24-3,23 24 4,1 0-7,-1 0 6,0 0 2,-46 0-6,22 0 3,25 0-1,-48 0 1,0 0-1,24 0 1,0-23 0,0 23 0,-1 0 1,25 0 0,-24-24-3,23 24 1,-23 0-1,23 0 3,24-24-1,-23 24 3,-25 0-7,25 0 11,-1 0-8,1 0 5,-1 0-8,0 0 4,-23-23 7,23 23-7,1 0 7,-1 0-6,1 0 5,-1 0 1,0 0-6,1 0 14,-1 0 0,1 0 31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6T16:52:04.534"/>
    </inkml:context>
    <inkml:brush xml:id="br0">
      <inkml:brushProperty name="width" value="0.08819" units="cm"/>
      <inkml:brushProperty name="height" value="0.35278" units="cm"/>
      <inkml:brushProperty name="tip" value="rectangle"/>
      <inkml:brushProperty name="rasterOp" value="maskPen"/>
    </inkml:brush>
  </inkml:definitions>
  <iact:action type="add" startTime="7856">
    <iact:property name="dataType"/>
    <iact:actionData xml:id="d0">
      <inkml:trace xmlns:inkml="http://www.w3.org/2003/InkML" xml:id="stk0" contextRef="#ctx0" brushRef="#br0">11777 4461 0</inkml:trace>
    </iact:actionData>
  </iact:action>
  <iact:action type="add" startTime="8687">
    <iact:property name="dataType"/>
    <iact:actionData xml:id="d1">
      <inkml:trace xmlns:inkml="http://www.w3.org/2003/InkML" xml:id="stk1" contextRef="#ctx0" brushRef="#br0">12013 4461 0,'24'0'50,"-1"0"68,1 0-87,-1 0-16,1 0-8,0 0 17,-1 0-16,1 0 15,-1 0-15,1 0 19,0 0-24,-1 0 17,1 0-1,-1 0-1,1 0 34,0 0 17</inkml:trace>
    </iact:actionData>
  </iact:action>
  <iact:action type="add" startTime="9805">
    <iact:property name="dataType"/>
    <iact:actionData xml:id="d2">
      <inkml:trace xmlns:inkml="http://www.w3.org/2003/InkML" xml:id="stk2" contextRef="#ctx0" brushRef="#br0">12886 4485 0</inkml:trace>
    </iact:actionData>
  </iact:action>
  <iact:action type="add" startTime="13637">
    <iact:property name="dataType"/>
    <iact:actionData xml:id="d3">
      <inkml:trace xmlns:inkml="http://www.w3.org/2003/InkML" xml:id="stk3" contextRef="#ctx0" brushRef="#br0">14774 15178 0,'0'24'315,"0"0"-313,24-24 6,-1 23-2,1 1 2,23-1-1,0 1 8,1 23-3,-48-23-9,47-1 11,-24-23-11,1 24 3,23-24 3,-47 24-2,47-1 1,-23-23 0,23 24 7,-23 0-8,-1-1 1,1-23 5,23 0-7,-47 24 0,24-1 1,-1-23 0,1 0 1,23 24-1,-23 0 9,23-1-1,-23-23-3,23 24-9,-24-1 13,25 1-10,-25-24 10,1 0-7,-1 0 0,25 24 5,-25-24 2,-23 23-7,24-23-2,-1 24 7,1-24 9,0 23-15,-1-23 3,1 0-4,-1 24 0,1-24 0,0 24 0,-1-24 4,1 23-5,23 1 7,-23-24 2,-1 23-8,1 1 5,-1-24-6,1 24 1,0-24 5,-24 23-6,47 1 1,-24-24 1,1 23-2,0-23 5,-1 24-5,1 0 10,-1-24-10,1 23 8,0 1-6,-1-24-1,1 23 8,-1-23-6,1 0 6,0 0-7,-24 24-1,23 0 1,1-24-1,0 0 1,-24 23 16,23-23-17,1 24 13,-1-24-2,-23 24-11,24-24 1,0 0 8,-1 0 31,-23 23-33,24-23 2,-1 0 55,-23 24-64,24-24 21,0 0-8,-1 23-3,1-23-13,-24 24 4,23-24 6,1 0 10,0 24 7</inkml:trace>
    </iact:actionData>
  </iact:action>
  <iact:action type="add" startTime="18496">
    <iact:property name="dataType"/>
    <iact:actionData xml:id="d4">
      <inkml:trace xmlns:inkml="http://www.w3.org/2003/InkML" xml:id="stk4" contextRef="#ctx0" brushRef="#br0">11706 8640 0</inkml:trace>
    </iact:actionData>
  </iact:action>
  <iact:action type="add" startTime="19074">
    <iact:property name="dataType"/>
    <iact:actionData xml:id="d5">
      <inkml:trace xmlns:inkml="http://www.w3.org/2003/InkML" xml:id="stk5" contextRef="#ctx0" brushRef="#br0">12060 8640 0,'24'0'125,"-1"0"-113,25 0 4,-25 0-5,1 0-8,-1 0 9,1 0-8,23 0 12,0 0 0,-23 0-9,23 0 8,-23 0-8,-1 0 9,1 0-8,0 0 7,-1 0-3,1 0-1,-1 0 5,1 0 9,0 0-4,-1 0 7,1 0 25</inkml:trace>
    </iact:actionData>
  </iact:action>
  <iact:action type="add" startTime="20114">
    <iact:property name="dataType"/>
    <iact:actionData xml:id="d6">
      <inkml:trace xmlns:inkml="http://www.w3.org/2003/InkML" xml:id="stk6" contextRef="#ctx0" brushRef="#br0">13051 8640 0,'0'-24'36</inkml:trace>
    </iact:actionData>
  </iact:action>
  <iact:action type="add" startTime="23171">
    <iact:property name="dataType"/>
    <iact:actionData xml:id="d7">
      <inkml:trace xmlns:inkml="http://www.w3.org/2003/InkML" xml:id="stk7" contextRef="#ctx0" brushRef="#br0">11706 8640 0</inkml:trace>
    </iact:actionData>
  </iact:action>
  <iact:action type="add" startTime="23887">
    <iact:property name="dataType"/>
    <iact:actionData xml:id="d8">
      <inkml:trace xmlns:inkml="http://www.w3.org/2003/InkML" xml:id="stk8" contextRef="#ctx0" brushRef="#br0">12107 8640 0,'24'0'133,"23"0"-106,-23 0-20,-1 0 2,1 0-2,0 0 0,-1 0 1,24 0 1,-23 0 4,0 0-5,-1 0 0,1 0 7,-1 0 2,1 0-3,0 0-5,-1 0-2,1 0 20,-1 0-16,1 0 13,0 0-2,-1 0 17</inkml:trace>
    </iact:actionData>
  </iact:action>
  <iact:action type="add" startTime="24839">
    <iact:property name="dataType"/>
    <iact:actionData xml:id="d9">
      <inkml:trace xmlns:inkml="http://www.w3.org/2003/InkML" xml:id="stk9" contextRef="#ctx0" brushRef="#br0">13051 8640 0,'0'0'0</inkml:trace>
    </iact:actionData>
  </iact:action>
  <iact:action type="add" startTime="29476">
    <iact:property name="dataType"/>
    <iact:actionData xml:id="d10">
      <inkml:trace xmlns:inkml="http://www.w3.org/2003/InkML" xml:id="stk10" contextRef="#ctx0" brushRef="#br0">19447 3918 0,'24'0'179,"-1"0"-175,1 0 3,0 0 2,23 0-3,-24 0 2,48 0 0,0 0 0,0 0-1,0 0 2,23 0-2,-70 0 1,46 0 1,1 0-1,-47 0-2,23 0 2,0 0-1,0 0 1,1 0 1,-25 0 2,1 0-8,23 0 6,-23 0-3,23 0 2,-24 0 1,1 0-2,0 0 2,-24 24-2,47-24 1,0 0-2,-23 0 10,23 0-9,-24 0 2,1 0-2,0 0 1,23 0-1,-24 0 3,25 0-1,-1 0-2,-24 0-1,25 24 2,-1-24-1,0 0 1,-23 0-1,-1 23 2,24-23-3,1 0 1,-25 0 17,1 0-15,-1 0 17</inkml:trace>
    </iact:actionData>
  </iact:action>
  <iact:action type="add" startTime="33309">
    <iact:property name="dataType"/>
    <iact:actionData xml:id="d11">
      <inkml:trace xmlns:inkml="http://www.w3.org/2003/InkML" xml:id="stk11" contextRef="#ctx0" brushRef="#br0">11376 12653 0</inkml:trace>
    </iact:actionData>
  </iact:action>
  <iact:action type="add" startTime="34164">
    <iact:property name="dataType"/>
    <iact:actionData xml:id="d12">
      <inkml:trace xmlns:inkml="http://www.w3.org/2003/InkML" xml:id="stk12" contextRef="#ctx0" brushRef="#br0">11683 12676 0,'23'0'107,"1"0"-92,-1 0-8,25 0 13,-25 0-17,24 0 13,-23 0 0,23 0-9,-23 0 9,-1 0-8,1 0-2,0 0 3,-1 0-1,24 0 7,-23 0-8,23 0 9,-23 0-9,-1 0 1,1 0 0,0 0 0,23 0 0,0 0-2,-23 0 3,-1 0-1,1 0 1,23 0-2,-23 0-1,-1 0 17,1 0-9,-1 0 4,1 0 43,0 0 24</inkml:trace>
    </iact:actionData>
  </iact:action>
  <iact:action type="add" startTime="35359">
    <iact:property name="dataType"/>
    <iact:actionData xml:id="d13">
      <inkml:trace xmlns:inkml="http://www.w3.org/2003/InkML" xml:id="stk13" contextRef="#ctx0" brushRef="#br0">13122 12629 0,'24'0'5</inkml:trace>
    </iact:actionData>
  </iact:action>
  <iact:action type="add" startTime="44983">
    <iact:property name="dataType"/>
    <iact:actionData xml:id="d14">
      <inkml:trace xmlns:inkml="http://www.w3.org/2003/InkML" xml:id="stk14" contextRef="#ctx0" brushRef="#br0">14279 3305 0,'0'-24'162,"23"24"-158,1 0 4,-1 0-1,25 0 1,-25-24-1,48 24 2,23 0-1,-46 0-1,117 0 1,-47 0-1,0 0 2,71 0-1,-24 0-2,-47 0 4,-24 0-1,1 0-5,-1 0 5,-47 0 0,0 0-4,-23 0 8,0 0-9,-1 0 4,1 0 3,-1 0 8,1 0-12,0 0 9,23 0-1,-47 24-8,47-24 2,0 0-2,0 0 2,24 0 3,-24 24-9,1-24 4,22 23 2,-22-23-3,-1 0 2,0 0 0,24 0-1,-24 0 0,0 24 7,24-24-11,-47 0 4,23 0 1,0 0-1,-23 23 2,23-23-2,0 24 1,0-24 9,-23 0-10,0 24 0,-1-24 1,1 0-2,-1 0 4,1 0-3,0 0 1,-1 0 22,1 0 0,-1 0 25,1 23-48,0-23 16,-1 0-15,1 0-1,-1 0 17,1 0 11</inkml:trace>
    </iact:actionData>
  </iact:action>
  <iact:action type="add" startTime="48077">
    <iact:property name="dataType"/>
    <iact:actionData xml:id="d15">
      <inkml:trace xmlns:inkml="http://www.w3.org/2003/InkML" xml:id="stk15" contextRef="#ctx0" brushRef="#br0">12155 16618 0,'23'-23'309,"1"23"-305,-1 0 28,1 0-25,-24-24 0,24 24 16,-1 0-15,1 0 14,-1 0-5,1 0-2,0 0 8,-1 0-16,1 0 1,-1 0 8,1 0-8,0 0 22,-1 0-22,1 0 0,-1 0 20,1 0-21,0 0 4,-1 0 4,1 0 4,-1 0-15,1 0 5,0 0 6,-1 0 0,1 0 8,-1 0-8,1 0-6,0 0 15,-1 0-10,1 0 6,-1 0-10,1 0 6,0 0 8,-1 0 6,1 0 109,-1 0 22</inkml:trace>
    </iact:actionData>
  </iact:action>
  <iact:action type="add" startTime="50255">
    <iact:property name="dataType"/>
    <iact:actionData xml:id="d16">
      <inkml:trace xmlns:inkml="http://www.w3.org/2003/InkML" xml:id="stk16" contextRef="#ctx0" brushRef="#br0">11730 16618 0</inkml:trace>
    </iact:actionData>
  </iact:action>
  <iact:action type="add" startTime="55768">
    <iact:property name="dataType"/>
    <iact:actionData xml:id="d17">
      <inkml:trace xmlns:inkml="http://www.w3.org/2003/InkML" xml:id="stk17" contextRef="#ctx0" brushRef="#br0">18810 10032 0,'24'0'132,"23"0"-126,-24 0 0,25 0 1,-25 0 2,24 0-2,1 0 1,-25 0 2,24 0-4,-23 0 1,23 0 10,-23 0-11,23 0 10,-23 0-9,-1 0 8,24 0-8,-23 0 10,0 0-9,46 0 0,-22 0-1,-25 0 0,48 0 1,0 0 0,-24 0-1,24 0 2,23 0-2,-47 0 2,24 0-2,0 0 1,-24 0-2,0 24 2,1-24 1,-25 0 0,24 0-3,1 0 3,-25 24-3,24-24 1,-23 0 2,23 0 1,-23 0-4,23 23 9,-23-23-13,23 0 4,0 0 2,0 24-2,-23-24 7,23 0-9,-23 0 2,-1 0 9,1 23-7,-1-23 25,1 0-12</inkml:trace>
    </iact:actionData>
  </iact:action>
  <iact:action type="add" startTime="57877">
    <iact:property name="dataType"/>
    <iact:actionData xml:id="d18">
      <inkml:trace xmlns:inkml="http://www.w3.org/2003/InkML" xml:id="stk18" contextRef="#ctx0" brushRef="#br0">22657 4367 0,'23'0'209,"1"0"-205,0 0 12,-1 0-9,1 0 5,-1 0-9,1 0 5,0 0 1,23 0 6,-24 0-8,1 0 2,0 0-2,-1 0 1,1 0-1,-1 0 1,1 0-1,0 0 9,-1 0-4,1 0-1,-1 0 4,1 0-6,-24-24 10,24 24-8,-1 0 4,1 0 24,-1 0-32,1 0 17,0-23-8,-1 23-7,1 0 9,-1 0-11,1 0 11,0 0-9,-1 0-1,1-24 7,23 24-8,-23 0 9,-1 0-8,1 0 11,-1 0-15,1 0 15,0 0 16,-1 0-12</inkml:trace>
    </iact:actionData>
  </iact:action>
  <iact:action type="add" startTime="59394">
    <iact:property name="dataType"/>
    <iact:actionData xml:id="d19">
      <inkml:trace xmlns:inkml="http://www.w3.org/2003/InkML" xml:id="stk19" contextRef="#ctx0" brushRef="#br0">24096 4320 0</inkml:trace>
    </iact:actionData>
  </iact:action>
  <iact:action type="add" startTime="63882">
    <iact:property name="dataType"/>
    <iact:actionData xml:id="d20">
      <inkml:trace xmlns:inkml="http://www.w3.org/2003/InkML" xml:id="stk20" contextRef="#ctx0" brushRef="#br0">14727 7837 0,'24'0'102,"-1"-24"-90,1 24-5,-1 0 20,1 0-20,0 0-3,-1 0 4,1 0 7,-1 0-13,1 0 4,0 0 2,23-23-1,-24 23 6,1 0-7,23 0-1,24 0 3,-24 0 11,-23 0-16,23 0 7,24 0-4,-48 0 3,25 0-2,-25 0 0,24 0 2,24 0-2,-47 0 1,47 0 3,-1 0-8,-46 0 10,47 23-10,23-23 5,-70 0-1,47 0 1,-1 0 0,-46 0-1,70 0 3,-46 24-3,46 0 1,-70-24-3,23 0 6,0 23-6,-23-23 5,-1 0-4,1 0 2,-24 24 0,23-24 7,1 0 0</inkml:trace>
    </iact:actionData>
  </iact:action>
  <iact:action type="add" startTime="66291">
    <iact:property name="dataType"/>
    <iact:actionData xml:id="d21">
      <inkml:trace xmlns:inkml="http://www.w3.org/2003/InkML" xml:id="stk21" contextRef="#ctx0" brushRef="#br0">22798 8474 0,'24'0'287,"0"0"-275,-1 0 8,1 0-17,-1 0 4,1 0 9,0 0-9,-1 0 13,1 0-17,-1 0 10,1 0-11,0 0 11,-1 0 0,1 0-6,-1 0 6,1 0-4,0 0 0,-1 0-2,1 0 1,-1 0-1,1 0 9,0 0-9,-1 0 1,1 0 7,-1 0-8,1 0 9,0 0-5,-1 0-5,24 0 7,-23 0 3,0 0 4,-1 0-9,1 0 4,-1 0 1,1 0-2,0 0 33,-1 0-21,1 0 10,-1 0-20,1 0 6,0 0 27,-1 0-13</inkml:trace>
    </iact:actionData>
  </iact:action>
  <iact:action type="add" startTime="68647">
    <iact:property name="dataType"/>
    <iact:actionData xml:id="d22">
      <inkml:trace xmlns:inkml="http://www.w3.org/2003/InkML" xml:id="stk22" contextRef="#ctx0" brushRef="#br0">22350 8545 0</inkml:trace>
    </iact:actionData>
  </iact:action>
  <iact:action type="add" startTime="69732">
    <iact:property name="dataType"/>
    <iact:actionData xml:id="d23">
      <inkml:trace xmlns:inkml="http://www.w3.org/2003/InkML" xml:id="stk23" contextRef="#ctx0" brushRef="#br0">24356 8522 0,'24'0'18</inkml:trace>
    </iact:actionData>
  </iact:action>
  <iact:action type="add" startTime="76453">
    <iact:property name="dataType"/>
    <iact:actionData xml:id="d24">
      <inkml:trace xmlns:inkml="http://www.w3.org/2003/InkML" xml:id="stk24" contextRef="#ctx0" brushRef="#br0">19353 16500 0,'23'0'335,"25"0"-318,-25 0-9,24 0 7,-23 0-7,0 0-1,23 0 1,0 0 8,0 0-9,-23 0 2,23 0 2,-23 0-7,23 0 9,0 0-10,-23 0 5,-1 0 3,1 0-9,23 0 11,-23 0-7,-1 0 1,24 0 0,-23 0 3,23 0-6,-23 0 5,-1 0-2,25 0 5,-25 0-8,24 0 12,-23 0-2,0 0-7,-1 24 1,1-24 12,-1 0-17,1 0 13,23 0-9,-47 24 1,24-24 5,-1 0-10,1 0 5,0 0 6,-1 0-6,1 0 0,-1 0 4,1 0-9,0 0 5,23 0 8,-24 0 3,1 0-16,0 0 5,-1 0 8,1 0-8,-1 0 7,1 0-7,0 0-1,-1 0 9,1 0-9,-1 0 1,1 0 4,0 0-9,-1 0 12,24 0-7,1 0 15,-25 0-6,1 0-3,-1 0-2,1 0 0,0 0 11,-1 0-8,1 0 31,-1 0-25,1 0 82</inkml:trace>
    </iact:actionData>
  </iact:action>
  <iact:action type="add" startTime="79964">
    <iact:property name="dataType"/>
    <iact:actionData xml:id="d25">
      <inkml:trace xmlns:inkml="http://www.w3.org/2003/InkML" xml:id="stk25" contextRef="#ctx0" brushRef="#br0">22822 12653 0,'24'0'206,"-1"0"-186,1 0-1,-1 0-12,1 0 17,0 0-9,-1 0-9,1 0 22,-1 0-24,1 0 18,0 0-14,-1 0 6,1 0 5,-1 0-12,1 0 26,0 0-29,-1 0 3,1 0 9,-1 0-8,1 0 15,0 0-16,-1 0 5,1 0 7,-1 0-11,1 0 39,0 0-33,-1 0 25</inkml:trace>
    </iact:actionData>
  </iact:action>
  <iact:action type="add" startTime="81880">
    <iact:property name="dataType"/>
    <iact:actionData xml:id="d26">
      <inkml:trace xmlns:inkml="http://www.w3.org/2003/InkML" xml:id="stk26" contextRef="#ctx0" brushRef="#br0">22397 12653 0</inkml:trace>
    </iact:actionData>
  </iact:action>
  <iact:action type="add" startTime="82943">
    <iact:property name="dataType"/>
    <iact:actionData xml:id="d27">
      <inkml:trace xmlns:inkml="http://www.w3.org/2003/InkML" xml:id="stk27" contextRef="#ctx0" brushRef="#br0">24049 12700 0,'0'-24'79</inkml:trace>
    </iact:actionData>
  </iact:action>
  <iact:action type="add" startTime="83545">
    <iact:property name="dataType"/>
    <iact:actionData xml:id="d28">
      <inkml:trace xmlns:inkml="http://www.w3.org/2003/InkML" xml:id="stk28" contextRef="#ctx0" brushRef="#br0">24498 12605 0</inkml:trace>
    </iact:actionData>
  </iact:action>
  <iact:action type="add" startTime="88285">
    <iact:property name="dataType"/>
    <iact:actionData xml:id="d29">
      <inkml:trace xmlns:inkml="http://www.w3.org/2003/InkML" xml:id="stk29" contextRef="#ctx0" brushRef="#br0">14491 5122 0,'24'0'275,"23"0"-267,-24 0 1,25 0-3,-25 24 2,48 0 1,-24-24-2,24 23 0,-47-23 3,23 24-4,24-24 3,-48 23-3,24-23 3,-23 0-2,0 0 0,-1 24 2,1-24-3,-1 24 1,25-1 1,-25-23 8,24 0-4,-23 24-1,0-24-3,23 23 8,-24-23-9,-23 24 2,48-24-2,-25 0 1,24 0-1,-23 0 3,0 24-4,-1-24 5,1 23-8,-1-23 17,1 0-12,0 24-5,-1-24 13,1 0-8,-1 23 16,1-23-17,0 24 0,-1-24 0,1 0 1,-1 24 7,1-24-11,23 0 3,0 23 7,1 1-7,-48-1 1,47-23-1,0 24 2,-23-24-2,23 24 2,0-1-3,-47 1 4,47-1-5,0-23 2,-23 0 3,23 0-5,-23 24 4,-1 0 8,1-24-10,0 23 7,-1-23-1,1 0-3,-1 0 11,1 24-18,23-1 16,-23-23-16,0 0 20,-1 24-21,1-24 5,-24 24 8,23-24-8,1 23 8,0-23 17,-1 0-24,1 0 69</inkml:trace>
    </iact:actionData>
  </iact:action>
  <iact:action type="add" startTime="91410">
    <iact:property name="dataType"/>
    <iact:actionData xml:id="d30">
      <inkml:trace xmlns:inkml="http://www.w3.org/2003/InkML" xml:id="stk30" contextRef="#ctx0" brushRef="#br0">22798 16666 0,'24'0'418,"0"0"-398,-1 0-5,1 0 0,-1 0-8,1 0 20,0 0-22,-1 0 2,1 0 19,-1 0-19,1 0 15,0 0-14,-1 0-2,1 0 10,-1 0-9,-23 23 1,24-23-1,0 0 6,-1 0-10,1 0 22,-1 0-18,1 0 23,0 0-19,-1 0 1,1 0 11,-1 0-8,1 0 8,0 0-15,-1 0 7,1 0 16,-1 0-15,1 0 6,0 0-14,-1 0 0,1 0 12,-1 0-17,1 0 12,0 0 1,-1 0-1,1 0-7,-1 0-1,1 0 16,0 0-14,-1 0 14,1 0-16,-1 0 9,1 0 14,0 0 41,-1 0 156</inkml:trace>
    </iact:actionData>
  </iact:action>
  <iact:action type="add" startTime="97006">
    <iact:property name="dataType"/>
    <iact:actionData xml:id="d31">
      <inkml:trace xmlns:inkml="http://www.w3.org/2003/InkML" xml:id="stk31" contextRef="#ctx0" brushRef="#br0">17418 6255 0,'23'0'202,"1"0"-198,23 0 4,0 0-1,0 0 9,1-23-8,-1 23 2,0 0-4,-23 0 5,46-24-8,1 24 11,0 0-11,-24 0 5,48-23 0,23 23-1,-24 0 1,24 0-2,0 0 3,-24 0-1,1 0-1,-48 0 1,0 0 2,0 0-4,24 0 4,-24 0-5,1 0 9,-1 0-6,-24 0 8,1 0-9,0 0 13,-1 0 3,1 0-12</inkml:trace>
    </iact:actionData>
  </iact:action>
</iact:actions>
</file>

<file path=ppt/ink/inkAction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6T16:52:04.534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6996">
    <iact:property name="dataType"/>
    <iact:actionData xml:id="d0">
      <inkml:trace xmlns:inkml="http://www.w3.org/2003/InkML" xml:id="stk0" contextRef="#ctx0" brushRef="#br0">2832 15839 0,'24'0'311,"23"0"-308,0 0 5,-23 0-1,23 0 1,24 0 4,-24 0-8,24 0 4,47 0-1,-24 0 0,-23 0 2,47 0-2,-23 0 2,-1 0 1,24 0-6,-47-23 4,0 23-1,23-24 8,0 1-13,1 23 4,-1 0 5,-23-24-5,23 24 1,-23-24 0,0 1 1,-24 23 0,0 0 0,24 0-1,-71-24 3,47 24-3,-23-23 0,0 23-1,-1 0 10,1 0-1,-1 0 21,-23-24-33</inkml:trace>
    </iact:actionData>
  </iact:action>
  <iact:action type="add" startTime="8906">
    <iact:property name="dataType"/>
    <iact:actionData xml:id="d1">
      <inkml:trace xmlns:inkml="http://www.w3.org/2003/InkML" xml:id="stk1" contextRef="#ctx0" brushRef="#br0">19447 15698 0,'24'0'17,"-1"0"12,1 0-11,-24 23-16,24-23 21,23 0-14,24 0 6,-48 0-7,72 0-1,23 0 1,47 0 0,24 0 0,94 0 3,-24 0-7,25 0 5,70 0-2,-71-47 1,-47 47-1,47 0 8,-94 0-11,-24 0 2,-47 0 2,-24 0-1,-46 0 3,-1 0-6,0 0 7,-23 0 9,-1 0-6,1 0 29,-1 0 19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D6594F-D521-4AB7-8F9F-DF07490E01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26BDE2-171C-4C81-AF07-31731DB661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62F1E5-8845-4099-9612-A18211ED7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6DE5E8-3DA9-4E62-9822-1FB6527E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A63DDA-3E86-4425-96EF-BC9E91647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8953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29DCD2-9F62-4A61-B0D8-377FA8A7A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D4E3A5-FB76-470B-B00C-21AF3F64E7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4E93F8-749D-43EC-AAAE-C4EF2EF377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6B0010-AC94-45B9-BCCD-10D6AD5F5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1FE4A-8A61-4094-8C30-CC519E95F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993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F1410B-C384-436F-BE34-E65404EA0F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576DBA-5863-4959-8889-2E8876FB20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305BF0-855D-4518-B86F-74388BA63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FAC41B-2C8C-42FF-BE11-B06EAE2DE7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1DE9F5-5C43-461F-882B-6D3CE6891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255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813B24-DED8-4E3A-9F18-D1ABE3B91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94012F-9951-43D3-A694-0055D2E6E1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FCE41F-0562-422F-8D26-8C441D4136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08492D-2E86-4715-B3F8-B015B6922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6B342B-DB40-4DC9-BD6D-6A5271B34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EF8CB2-F3AF-472D-9E7C-B69D757EB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739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D51F3F-4158-4C03-BA05-AAF44EBB1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20D97F-4ADE-4047-8AD4-CC34AD2F4E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DA8691-16D8-435A-9A7D-180C4E09FB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FCE6F53-E22A-4A14-9065-BF15F15EDF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938F70-458A-4989-817A-F0AF8F0709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16E53D9-FF15-47A6-8748-E2FCA00A6E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8C0F0F1-6E90-46F3-A0A1-1565C82891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65F504C-63A0-4B68-9987-93F4264C7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226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1BAED-9F84-4C87-A749-FEB77FC7E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FAE325-CAD4-42DC-A26D-6F32FB187F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D5D918-E8EA-4575-B159-F72DD98216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76A2B19-19CF-4EAF-9B36-5D2CDBB19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565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6AC112-2FEC-4508-95BD-3D0666BFC0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01E4299-EF16-469D-8BA6-1D0E6470CA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8E3728-DC12-47A3-AB0A-F35F294D12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0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BF16C-3A1C-4FC9-86C9-55813F61E0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F8F114-ED3A-4E60-9897-11C7871CFB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C69A73-A176-4728-9BDF-A18A53DEA3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5FE5C7-EAA1-4FFD-8B95-BB3D09688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A4DC86-9E2C-4C0C-B7C3-E99F36B29D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E9C7C7-D422-46A6-9705-20E47951CF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983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438459-9591-4C82-97C5-A919DAAEFD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938FA0-D000-4E0C-968E-D8ACCD71E2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0A92CA-6989-4039-8237-5405D79989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A71A2C-276B-4B15-BF80-A98049EE2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EBE453-721C-4809-A77A-DF1DB36F7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7DE057-B8BC-4204-9F1C-119B4AC50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425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D7665A-492B-4F50-AD9F-9F49F225F7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C79F42-4C34-4145-8713-B8BE8D86E9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1B0371-D9E7-4D9F-B639-9FFC8437D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F7963F-31B7-4883-8BB2-23A983112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95EA68-05FB-42A2-8F6D-3E6F6F747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171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F66B4C9-0F84-4ECF-A9EC-9C2EC3B86B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47C5E3-FB84-4535-B416-7EC94B2AC6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904F84-BC61-4A18-B19B-6A65BAA4FC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E51861-BE5E-46CF-887F-40F5AB8DF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D6FD30-C70B-4D18-A263-6BC767C35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611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75E033D-D6F8-471D-A44E-2AAE75698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E70549-A2C2-4754-8033-CC3E94A5B2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7777A4-150C-45BB-879B-307E4C49DD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BD376-9474-401E-972F-228975BBB043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74C716-F305-4F23-A9C7-F1120BC0AD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78A4F2-8A4E-452F-A514-FEFDF56B45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740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5" Type="http://schemas.openxmlformats.org/officeDocument/2006/relationships/image" Target="../media/image2.png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5" Type="http://schemas.openxmlformats.org/officeDocument/2006/relationships/image" Target="../media/image2.png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5" Type="http://schemas.openxmlformats.org/officeDocument/2006/relationships/image" Target="../media/image2.png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5" Type="http://schemas.openxmlformats.org/officeDocument/2006/relationships/image" Target="../media/image2.png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6" Type="http://schemas.openxmlformats.org/officeDocument/2006/relationships/image" Target="../media/image29.png"/><Relationship Id="rId5" Type="http://schemas.microsoft.com/office/2011/relationships/inkAction" Target="../ink/inkAction1.xml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6" Type="http://schemas.openxmlformats.org/officeDocument/2006/relationships/image" Target="../media/image31.png"/><Relationship Id="rId5" Type="http://schemas.microsoft.com/office/2011/relationships/inkAction" Target="../ink/inkAction2.xml"/><Relationship Id="rId4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6" Type="http://schemas.openxmlformats.org/officeDocument/2006/relationships/image" Target="../media/image33.png"/><Relationship Id="rId5" Type="http://schemas.microsoft.com/office/2011/relationships/inkAction" Target="../ink/inkAction3.xml"/><Relationship Id="rId4" Type="http://schemas.openxmlformats.org/officeDocument/2006/relationships/image" Target="../media/image3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6" Type="http://schemas.openxmlformats.org/officeDocument/2006/relationships/image" Target="../media/image35.png"/><Relationship Id="rId5" Type="http://schemas.microsoft.com/office/2011/relationships/inkAction" Target="../ink/inkAction4.xml"/><Relationship Id="rId4" Type="http://schemas.openxmlformats.org/officeDocument/2006/relationships/image" Target="../media/image3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5" Type="http://schemas.openxmlformats.org/officeDocument/2006/relationships/image" Target="../media/image2.png"/><Relationship Id="rId4" Type="http://schemas.openxmlformats.org/officeDocument/2006/relationships/image" Target="../media/image3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5" Type="http://schemas.openxmlformats.org/officeDocument/2006/relationships/image" Target="../media/image2.png"/><Relationship Id="rId4" Type="http://schemas.openxmlformats.org/officeDocument/2006/relationships/image" Target="../media/image3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5" Type="http://schemas.openxmlformats.org/officeDocument/2006/relationships/image" Target="../media/image2.png"/><Relationship Id="rId4" Type="http://schemas.openxmlformats.org/officeDocument/2006/relationships/image" Target="../media/image3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5" Type="http://schemas.openxmlformats.org/officeDocument/2006/relationships/image" Target="../media/image2.png"/><Relationship Id="rId4" Type="http://schemas.openxmlformats.org/officeDocument/2006/relationships/image" Target="../media/image3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5" Type="http://schemas.openxmlformats.org/officeDocument/2006/relationships/image" Target="../media/image2.png"/><Relationship Id="rId4" Type="http://schemas.openxmlformats.org/officeDocument/2006/relationships/image" Target="../media/image4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6.m4a"/><Relationship Id="rId1" Type="http://schemas.microsoft.com/office/2007/relationships/media" Target="../media/media36.m4a"/><Relationship Id="rId5" Type="http://schemas.openxmlformats.org/officeDocument/2006/relationships/image" Target="../media/image2.png"/><Relationship Id="rId4" Type="http://schemas.openxmlformats.org/officeDocument/2006/relationships/image" Target="../media/image4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7.m4a"/><Relationship Id="rId1" Type="http://schemas.microsoft.com/office/2007/relationships/media" Target="../media/media37.m4a"/><Relationship Id="rId5" Type="http://schemas.openxmlformats.org/officeDocument/2006/relationships/image" Target="../media/image2.png"/><Relationship Id="rId4" Type="http://schemas.openxmlformats.org/officeDocument/2006/relationships/image" Target="../media/image4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8.m4a"/><Relationship Id="rId1" Type="http://schemas.microsoft.com/office/2007/relationships/media" Target="../media/media38.m4a"/><Relationship Id="rId5" Type="http://schemas.openxmlformats.org/officeDocument/2006/relationships/image" Target="../media/image2.png"/><Relationship Id="rId4" Type="http://schemas.openxmlformats.org/officeDocument/2006/relationships/image" Target="../media/image4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9.m4a"/><Relationship Id="rId1" Type="http://schemas.microsoft.com/office/2007/relationships/media" Target="../media/media39.m4a"/><Relationship Id="rId5" Type="http://schemas.openxmlformats.org/officeDocument/2006/relationships/image" Target="../media/image2.png"/><Relationship Id="rId4" Type="http://schemas.openxmlformats.org/officeDocument/2006/relationships/image" Target="../media/image4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0.m4a"/><Relationship Id="rId1" Type="http://schemas.microsoft.com/office/2007/relationships/media" Target="../media/media40.m4a"/><Relationship Id="rId5" Type="http://schemas.openxmlformats.org/officeDocument/2006/relationships/image" Target="../media/image2.png"/><Relationship Id="rId4" Type="http://schemas.openxmlformats.org/officeDocument/2006/relationships/image" Target="../media/image4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1.m4a"/><Relationship Id="rId1" Type="http://schemas.microsoft.com/office/2007/relationships/media" Target="../media/media41.m4a"/><Relationship Id="rId5" Type="http://schemas.openxmlformats.org/officeDocument/2006/relationships/image" Target="../media/image2.png"/><Relationship Id="rId4" Type="http://schemas.openxmlformats.org/officeDocument/2006/relationships/image" Target="../media/image4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2.m4a"/><Relationship Id="rId1" Type="http://schemas.microsoft.com/office/2007/relationships/media" Target="../media/media42.m4a"/><Relationship Id="rId5" Type="http://schemas.openxmlformats.org/officeDocument/2006/relationships/image" Target="../media/image2.png"/><Relationship Id="rId4" Type="http://schemas.openxmlformats.org/officeDocument/2006/relationships/image" Target="../media/image4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43.m4a"/><Relationship Id="rId1" Type="http://schemas.microsoft.com/office/2007/relationships/media" Target="../media/media43.m4a"/><Relationship Id="rId6" Type="http://schemas.openxmlformats.org/officeDocument/2006/relationships/image" Target="../media/image49.png"/><Relationship Id="rId5" Type="http://schemas.microsoft.com/office/2011/relationships/inkAction" Target="../ink/inkAction5.xml"/><Relationship Id="rId4" Type="http://schemas.openxmlformats.org/officeDocument/2006/relationships/image" Target="../media/image48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44.m4a"/><Relationship Id="rId1" Type="http://schemas.microsoft.com/office/2007/relationships/media" Target="../media/media44.m4a"/><Relationship Id="rId6" Type="http://schemas.openxmlformats.org/officeDocument/2006/relationships/image" Target="../media/image51.png"/><Relationship Id="rId5" Type="http://schemas.microsoft.com/office/2011/relationships/inkAction" Target="../ink/inkAction6.xml"/><Relationship Id="rId4" Type="http://schemas.openxmlformats.org/officeDocument/2006/relationships/image" Target="../media/image50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5.m4a"/><Relationship Id="rId1" Type="http://schemas.microsoft.com/office/2007/relationships/media" Target="../media/media45.m4a"/><Relationship Id="rId6" Type="http://schemas.openxmlformats.org/officeDocument/2006/relationships/image" Target="../media/image2.png"/><Relationship Id="rId5" Type="http://schemas.openxmlformats.org/officeDocument/2006/relationships/hyperlink" Target="https://www.youtube.com/watch?v=TvMyssfAUx0&amp;t=4s" TargetMode="External"/><Relationship Id="rId4" Type="http://schemas.openxmlformats.org/officeDocument/2006/relationships/image" Target="../media/image52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6.m4a"/><Relationship Id="rId1" Type="http://schemas.microsoft.com/office/2007/relationships/media" Target="../media/media46.m4a"/><Relationship Id="rId6" Type="http://schemas.openxmlformats.org/officeDocument/2006/relationships/image" Target="../media/image2.png"/><Relationship Id="rId5" Type="http://schemas.openxmlformats.org/officeDocument/2006/relationships/hyperlink" Target="https://www.youtube.com/watch?v=R087lYrRpgY" TargetMode="External"/><Relationship Id="rId4" Type="http://schemas.openxmlformats.org/officeDocument/2006/relationships/image" Target="../media/image5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47.m4a"/><Relationship Id="rId1" Type="http://schemas.microsoft.com/office/2007/relationships/media" Target="../media/media47.m4a"/><Relationship Id="rId6" Type="http://schemas.openxmlformats.org/officeDocument/2006/relationships/image" Target="../media/image55.png"/><Relationship Id="rId5" Type="http://schemas.microsoft.com/office/2011/relationships/inkAction" Target="../ink/inkAction7.xml"/><Relationship Id="rId4" Type="http://schemas.openxmlformats.org/officeDocument/2006/relationships/image" Target="../media/image54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48.m4a"/><Relationship Id="rId1" Type="http://schemas.microsoft.com/office/2007/relationships/media" Target="../media/media48.m4a"/><Relationship Id="rId6" Type="http://schemas.openxmlformats.org/officeDocument/2006/relationships/image" Target="../media/image57.png"/><Relationship Id="rId5" Type="http://schemas.microsoft.com/office/2011/relationships/inkAction" Target="../ink/inkAction8.xml"/><Relationship Id="rId4" Type="http://schemas.openxmlformats.org/officeDocument/2006/relationships/image" Target="../media/image56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9.m4a"/><Relationship Id="rId1" Type="http://schemas.microsoft.com/office/2007/relationships/media" Target="../media/media49.m4a"/><Relationship Id="rId5" Type="http://schemas.openxmlformats.org/officeDocument/2006/relationships/image" Target="../media/image2.png"/><Relationship Id="rId4" Type="http://schemas.openxmlformats.org/officeDocument/2006/relationships/image" Target="../media/image58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0.m4a"/><Relationship Id="rId1" Type="http://schemas.microsoft.com/office/2007/relationships/media" Target="../media/media50.m4a"/><Relationship Id="rId5" Type="http://schemas.openxmlformats.org/officeDocument/2006/relationships/image" Target="../media/image2.png"/><Relationship Id="rId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E787E-8597-40F7-8605-0F2B81CE007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B16618-9029-4A03-8DB4-EDE2311E312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0D69E2E-C888-443A-B008-9D0DC3F014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3813"/>
            <a:ext cx="12192000" cy="6750373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01C1061-9D74-4015-A150-E7E60EC162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898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162"/>
    </mc:Choice>
    <mc:Fallback>
      <p:transition spd="slow" advTm="121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FFB4622-1FD2-4017-B7A0-B6EA2A3505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E928650-C713-423C-A2DA-16A7BF9AFB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502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74"/>
    </mc:Choice>
    <mc:Fallback>
      <p:transition spd="slow" advTm="13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176C2B4-FD1C-46C8-98B2-20DE9A54F4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5782"/>
            <a:ext cx="12192000" cy="680643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C93A472-0F86-4D18-80AF-CB2E94E682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048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55"/>
    </mc:Choice>
    <mc:Fallback>
      <p:transition spd="slow" advTm="11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5B4DD0-4336-45FE-BC91-B3CBA99CC9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64"/>
            <a:ext cx="12192000" cy="6762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37B1512-FA6E-412A-B77C-9FBE80ABE4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776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90"/>
    </mc:Choice>
    <mc:Fallback>
      <p:transition spd="slow" advTm="13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E891EB1-1ED2-4AA3-80AE-09403321A3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91E7E22-175C-41CA-A642-2518550B6B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188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56"/>
    </mc:Choice>
    <mc:Fallback>
      <p:transition spd="slow" advTm="12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1B1D89-565E-4824-BDCB-FB1DC75E7C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758"/>
            <a:ext cx="12192000" cy="67724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F17EFAF-1528-4C3B-B1B9-C886A285E1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878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86"/>
    </mc:Choice>
    <mc:Fallback>
      <p:transition spd="slow" advTm="11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2BF434-99E8-4985-9C69-21A710CEE9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229"/>
            <a:ext cx="12192000" cy="675554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D8E1F6C-F704-4A97-94DE-AF848A0771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625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84"/>
    </mc:Choice>
    <mc:Fallback>
      <p:transition spd="slow" advTm="11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43DCA3-F21C-496C-8C62-6A8CF4A54E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9160"/>
            <a:ext cx="12192000" cy="679967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B816B58-EFFC-4EA7-85A4-B00890CC67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161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41"/>
    </mc:Choice>
    <mc:Fallback>
      <p:transition spd="slow" advTm="12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0E3A1B1-7208-47DF-A41A-19D16F3331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580"/>
            <a:ext cx="12192000" cy="67648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40F618E-CE13-431F-83CC-7A0B5020C2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55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87"/>
    </mc:Choice>
    <mc:Fallback>
      <p:transition spd="slow" advTm="12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0585357-CFD7-43D5-9811-FC014E8ED0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35"/>
            <a:ext cx="12192000" cy="676993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FD2A6F1-DA7C-415F-96BF-BD260AE346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2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31"/>
    </mc:Choice>
    <mc:Fallback>
      <p:transition spd="slow" advTm="11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5BE875C-5E58-45BB-815F-49FDADBB04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364"/>
            <a:ext cx="12192000" cy="6779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313F94B-439D-49A3-B5A0-74D04B5B83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439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8"/>
    </mc:Choice>
    <mc:Fallback>
      <p:transition spd="slow" advTm="12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8047FD2-DDB7-49F1-83F0-DFD4804E53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113"/>
            <a:ext cx="12192000" cy="674777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9780516-2852-4868-85E8-CAE75F1DFC5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754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01"/>
    </mc:Choice>
    <mc:Fallback>
      <p:transition spd="slow" advTm="28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9E8A0A-C51A-4314-AF2C-455865B6BA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9352"/>
            <a:ext cx="12192000" cy="673929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C801DDF-B87C-4A05-9E30-54D8364D1C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982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77"/>
    </mc:Choice>
    <mc:Fallback>
      <p:transition spd="slow" advTm="11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373CE38-72F3-46A1-88A1-2905384BB3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2267"/>
            <a:ext cx="12192000" cy="673346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8E8F401-A574-4BE3-914F-ED11124AC8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692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51"/>
    </mc:Choice>
    <mc:Fallback>
      <p:transition spd="slow" advTm="10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C4B17B7-E471-4D16-AF7E-7663B829D5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6826"/>
            <a:ext cx="12192000" cy="674434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24B9B8D-C21B-4CE3-A0A7-A4469E9557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6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54"/>
    </mc:Choice>
    <mc:Fallback>
      <p:transition spd="slow" advTm="11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09D6D88-1EE5-4C44-A6EF-F150C0D3B9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96B8C96-3CFB-4152-B6DE-E6DF5912D7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387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96"/>
    </mc:Choice>
    <mc:Fallback>
      <p:transition spd="slow" advTm="12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5FF7E90-B1C9-4EA1-9C48-07B165C82A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699"/>
            <a:ext cx="12192000" cy="676060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46F4B04-A043-432C-A6A3-D5141C35F4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580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40"/>
    </mc:Choice>
    <mc:Fallback>
      <p:transition spd="slow" advTm="12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C265BF8-D49D-42AA-A42C-985AF9C4EF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B2F21CE-549C-417B-9135-E8A3B98185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862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33"/>
    </mc:Choice>
    <mc:Fallback>
      <p:transition spd="slow" advTm="12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5A3032B-816A-4012-A53B-C990EE32A0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3CEF894-CF4D-4177-9A00-941B632A358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621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56"/>
    </mc:Choice>
    <mc:Fallback>
      <p:transition spd="slow" advTm="12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4B2185-70EC-4838-80AC-091DC6053D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2447DC-605B-4BC0-99E1-03CBFE620B9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8A912B-0833-48CB-9F79-11E2D23A2D9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7BB74C-B04C-41F6-8737-0CC3BA604C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"/>
            <a:ext cx="12192000" cy="6824171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D683D453-D256-4E0C-AA38-9BFA23EB50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043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8"/>
    </mc:Choice>
    <mc:Fallback>
      <p:transition spd="slow" advTm="13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E2B40DB-88F8-434A-B7B9-363759369F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A8FE32F-73D5-45BF-BEBA-C8B36F08D4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19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58"/>
    </mc:Choice>
    <mc:Fallback>
      <p:transition spd="slow" advTm="13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0BA736-9316-4078-9BB3-90E9A742F4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530"/>
            <a:ext cx="12192000" cy="67589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9F0E8B1-ECB2-4406-A20F-CDC31468DC7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47"/>
    </mc:Choice>
    <mc:Fallback>
      <p:transition spd="slow" advTm="12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CA1BB17-80ED-4DEE-9B11-6F7F1E81C6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300"/>
            <a:ext cx="12192000" cy="676739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7B7794F-20C9-4470-902B-886FD66CCDA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067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99"/>
    </mc:Choice>
    <mc:Fallback>
      <p:transition spd="slow" advTm="13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2D103F2-7468-44B6-A472-1834AF44EF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699"/>
            <a:ext cx="12192000" cy="676060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CBDD5F1-270F-4717-84D0-B215296B06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797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50"/>
    </mc:Choice>
    <mc:Fallback>
      <p:transition spd="slow" advTm="13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B7B2C54-9FAE-4C3B-A4AD-7F1A290CBD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3402"/>
            <a:ext cx="12192000" cy="675119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17811BB-8C6B-456C-9AE6-D73C1908647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32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1"/>
    </mc:Choice>
    <mc:Fallback>
      <p:transition spd="slow" advTm="14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F04CEFA-B4D3-4500-8422-C94A64E46D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150"/>
            <a:ext cx="12192000" cy="67437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BEA5C34-03DB-4A0C-96C4-E6CEA3DEA8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173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49"/>
    </mc:Choice>
    <mc:Fallback>
      <p:transition spd="slow" advTm="14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338F1D4-4026-4457-862F-4EBD0EB630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506"/>
            <a:ext cx="12192000" cy="6780987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9AF7B64F-E278-49E9-92D8-20FE2ABA448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339000" y="5090400"/>
              <a:ext cx="5675760" cy="68004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9AF7B64F-E278-49E9-92D8-20FE2ABA448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323160" y="5027040"/>
                <a:ext cx="5707080" cy="80676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C96A8288-5623-40CC-8AFE-70CBB02D57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014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430"/>
    </mc:Choice>
    <mc:Fallback>
      <p:transition spd="slow" advTm="134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617414B-947D-4177-9E3B-B15C0B5D3B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739"/>
            <a:ext cx="12192000" cy="6766522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A6756003-D27E-4C68-908B-39F6EA36CF3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007800" y="5251680"/>
              <a:ext cx="5310360" cy="119880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A6756003-D27E-4C68-908B-39F6EA36CF3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991960" y="5188320"/>
                <a:ext cx="5341680" cy="132552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20E492B-7018-4273-BCAC-874559C04F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843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354"/>
    </mc:Choice>
    <mc:Fallback>
      <p:transition spd="slow" advTm="133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5DEE359-FEBE-48CD-B0BE-0B90ABE137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E2DE6D19-A416-498A-B62C-4E779ADF0AE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521000" y="5098680"/>
              <a:ext cx="8326440" cy="10627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E2DE6D19-A416-498A-B62C-4E779ADF0AE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505160" y="5035320"/>
                <a:ext cx="8357760" cy="118944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6C744FC-9D92-4A5F-A6AC-2B351EA2A9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782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764"/>
    </mc:Choice>
    <mc:Fallback>
      <p:transition spd="slow" advTm="167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5C1FA9E-D29B-4057-88EE-084D2EB3FE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300"/>
            <a:ext cx="12192000" cy="6767399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906EF314-1EF3-4BE7-AD1A-19DBBF56D13E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398760" y="5039280"/>
              <a:ext cx="5726520" cy="56124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906EF314-1EF3-4BE7-AD1A-19DBBF56D13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382920" y="4975920"/>
                <a:ext cx="5757840" cy="68796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28A82D4-1E71-47F5-8F94-4D95EB5F3D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007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82"/>
    </mc:Choice>
    <mc:Fallback>
      <p:transition spd="slow" advTm="149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B9AEA80-7493-47AC-9A36-79B1ACAA0B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106"/>
            <a:ext cx="12192000" cy="675378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E30449B-559E-4D56-95B3-8DD5FF56C8A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53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21"/>
    </mc:Choice>
    <mc:Fallback>
      <p:transition spd="slow" advTm="75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E28335-B36F-45AF-8A6E-4DEC5A2E63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04B9EB4-FA8B-436B-BE0A-CF0E2188A0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363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68"/>
    </mc:Choice>
    <mc:Fallback>
      <p:transition spd="slow" advTm="14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9BEAF2-DD10-4D5E-9A22-77192965DC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282"/>
            <a:ext cx="12192000" cy="676143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B47FC6C-12E2-425D-8498-E9B870C0F6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753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32"/>
    </mc:Choice>
    <mc:Fallback>
      <p:transition spd="slow" advTm="12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F323E9-6316-4443-B78A-1359E77DBE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2243197-93BE-41C9-8C78-D845CE9A1E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886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47"/>
    </mc:Choice>
    <mc:Fallback>
      <p:transition spd="slow" advTm="10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F5A6AD-8F0C-4C85-A445-453580A615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35"/>
            <a:ext cx="12192000" cy="676993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15E79C1-AE58-4112-ACC7-D75A9BB099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380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99"/>
    </mc:Choice>
    <mc:Fallback>
      <p:transition spd="slow" advTm="11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B36F0DF-CC14-417F-80CC-4BED8C5C37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158"/>
            <a:ext cx="12192000" cy="67376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98281A5-1262-44FF-BA97-4B7F3ADFA1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486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52"/>
    </mc:Choice>
    <mc:Fallback>
      <p:transition spd="slow" advTm="11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F3CB3A-580D-4AF3-9202-8C52881E82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64"/>
            <a:ext cx="12192000" cy="6762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EBA6C14-CDE3-4F82-B20F-D24558DC74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208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93"/>
    </mc:Choice>
    <mc:Fallback>
      <p:transition spd="slow" advTm="11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1E465B1-6F53-433A-961B-D29AB18BF3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060"/>
            <a:ext cx="12192000" cy="677588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8ADE363-68FB-4C1E-A4E1-41C6483264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239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96"/>
    </mc:Choice>
    <mc:Fallback>
      <p:transition spd="slow" advTm="12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4738DF-C1D4-4EC1-80FE-4FC047499E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791"/>
            <a:ext cx="12192000" cy="677841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AF546A9-0E0F-4E1C-AAD7-D66F5146D4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083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67"/>
    </mc:Choice>
    <mc:Fallback>
      <p:transition spd="slow" advTm="13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6FC786-EB2D-4306-94AF-B801F5F258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987"/>
            <a:ext cx="12192000" cy="675802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255F4DB-EAC0-4A6D-A5B1-0AB8DFDC709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51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2"/>
    </mc:Choice>
    <mc:Fallback>
      <p:transition spd="slow" advTm="13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3145B37-9195-4DBA-9D4E-AB05C83D06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458"/>
            <a:ext cx="12192000" cy="67690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52C17CB-B32B-4B09-AC68-9C3FB812A2B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396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70"/>
    </mc:Choice>
    <mc:Fallback>
      <p:transition spd="slow" advTm="11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B24DF8B-13B3-4F26-9D90-B2108CBAED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115"/>
            <a:ext cx="12192000" cy="675977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625F435-E748-4BC0-A81B-45725FBF51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669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76"/>
    </mc:Choice>
    <mc:Fallback>
      <p:transition spd="slow" advTm="27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849B66C-1D17-4852-BCAB-7553BFCACF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150"/>
            <a:ext cx="12192000" cy="67437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814C2C6C-70E1-4644-B2D9-035D75E4C2B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254040" y="4793040"/>
              <a:ext cx="3534840" cy="17028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814C2C6C-70E1-4644-B2D9-035D75E4C2B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238200" y="4729680"/>
                <a:ext cx="3566160" cy="2970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6D208A8-5B27-460E-9AFB-751C87E016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79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218"/>
    </mc:Choice>
    <mc:Fallback>
      <p:transition spd="slow" advTm="132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CA2C888-5368-4080-8779-2B2BA8EAFC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987"/>
            <a:ext cx="12192000" cy="6758026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0F8E5067-E688-44E3-A2D5-A2551F438930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130040" y="934560"/>
              <a:ext cx="9354600" cy="56689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0F8E5067-E688-44E3-A2D5-A2551F43893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120680" y="871200"/>
                <a:ext cx="9373320" cy="574164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DFB6CD2-13AA-4D11-A595-81F5AB41B6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124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909"/>
    </mc:Choice>
    <mc:Fallback>
      <p:transition spd="slow" advTm="289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125E6B9-58C4-4DF9-A96E-4A554C94F8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10363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202BB14-E266-405B-9202-3BCD9C9DB57C}"/>
              </a:ext>
            </a:extLst>
          </p:cNvPr>
          <p:cNvSpPr/>
          <p:nvPr/>
        </p:nvSpPr>
        <p:spPr>
          <a:xfrm>
            <a:off x="3363906" y="6227231"/>
            <a:ext cx="54641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hlinkClick r:id="rId5"/>
              </a:rPr>
              <a:t>https://www.youtube.com/watch?v=TvMyssfAUx0&amp;t=4s</a:t>
            </a:r>
            <a:r>
              <a:rPr lang="en-GB" dirty="0">
                <a:solidFill>
                  <a:srgbClr val="000000"/>
                </a:solidFill>
              </a:rPr>
              <a:t>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3D2F628-4BD6-48BE-9C78-CC5226F91E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017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61"/>
    </mc:Choice>
    <mc:Fallback>
      <p:transition spd="slow" advTm="68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3772BA4-AD5F-462B-94A7-310EFA22DF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03488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AD4C82A7-ACA6-4EEB-9071-E1CA30C45C4A}"/>
              </a:ext>
            </a:extLst>
          </p:cNvPr>
          <p:cNvSpPr/>
          <p:nvPr/>
        </p:nvSpPr>
        <p:spPr>
          <a:xfrm>
            <a:off x="3649433" y="6244986"/>
            <a:ext cx="48931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hlinkClick r:id="rId5"/>
              </a:rPr>
              <a:t>https://www.youtube.com/watch?v=R087lYrRpgY</a:t>
            </a:r>
            <a:r>
              <a:rPr lang="en-GB" dirty="0">
                <a:solidFill>
                  <a:srgbClr val="000000"/>
                </a:solidFill>
              </a:rPr>
              <a:t>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0A1FDB9-6A48-48B2-AF72-4B702CE605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038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104"/>
    </mc:Choice>
    <mc:Fallback>
      <p:transition spd="slow" advTm="81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F9B5CB1-033D-4996-B667-C20A2BB581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7671"/>
            <a:ext cx="12192000" cy="6782658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6B6FF7E7-67EB-4EAB-918C-7EC44F238B98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095360" y="1172520"/>
              <a:ext cx="4724280" cy="483588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6B6FF7E7-67EB-4EAB-918C-7EC44F238B9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079520" y="1109160"/>
                <a:ext cx="4755600" cy="496260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5AD05AE-1DBE-4CA2-97F9-6CE4BDC8CF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180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9263"/>
    </mc:Choice>
    <mc:Fallback>
      <p:transition spd="slow" advTm="992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C1D7C46-9EC2-4D80-B33E-452295FB13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816"/>
            <a:ext cx="12192000" cy="6756368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5467B2EF-7307-4874-9FE5-D21D7442A3F6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019520" y="5625720"/>
              <a:ext cx="7273080" cy="7668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5467B2EF-7307-4874-9FE5-D21D7442A3F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003680" y="5562360"/>
                <a:ext cx="7304400" cy="2034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752F0B9-8BE5-4797-995F-D58E4B0A46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347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487"/>
    </mc:Choice>
    <mc:Fallback>
      <p:transition spd="slow" advTm="124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08D1A28-2DB9-4229-99FD-DC322BB401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570"/>
            <a:ext cx="12192000" cy="675885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E98C64C-1F5B-4B3F-8E08-01D8E0438E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356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636"/>
    </mc:Choice>
    <mc:Fallback>
      <p:transition spd="slow" advTm="96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79C7653-8238-417D-AC54-BB068AA1ED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6338"/>
            <a:ext cx="12192000" cy="6745323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7C9849A-B3F7-4F60-857F-B12DDAC9B1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772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343"/>
    </mc:Choice>
    <mc:Fallback>
      <p:transition spd="slow" advTm="173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30</Words>
  <Application>Microsoft Office PowerPoint</Application>
  <PresentationFormat>Widescreen</PresentationFormat>
  <Paragraphs>2</Paragraphs>
  <Slides>50</Slides>
  <Notes>0</Notes>
  <HiddenSlides>0</HiddenSlides>
  <MMClips>50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23</cp:revision>
  <dcterms:created xsi:type="dcterms:W3CDTF">2021-01-26T22:09:21Z</dcterms:created>
  <dcterms:modified xsi:type="dcterms:W3CDTF">2021-02-06T16:57:04Z</dcterms:modified>
</cp:coreProperties>
</file>