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6" r:id="rId3"/>
    <p:sldId id="263" r:id="rId4"/>
    <p:sldId id="264" r:id="rId5"/>
    <p:sldId id="265" r:id="rId6"/>
    <p:sldId id="267" r:id="rId7"/>
    <p:sldId id="268" r:id="rId8"/>
    <p:sldId id="26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3"/>
  </p:normalViewPr>
  <p:slideViewPr>
    <p:cSldViewPr snapToGrid="0" snapToObjects="1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07T22:28:26.394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0,'0'0</inkml:trace>
</inkml:ink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9T16:36:45.744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act:action type="add" startTime="41448">
    <iact:property name="dataType"/>
    <iact:actionData xml:id="d0">
      <inkml:trace xmlns:inkml="http://www.w3.org/2003/InkML" xml:id="stk0" contextRef="#ctx0" brushRef="#br0">4791 15438 0,'24'0'174,"-1"0"-159,1 0-8,0 0 0,-1 0 10,1 0-10,-1-24 8,1 1 9,0-1 1,-24 1-19,23-1 4,1 24-5,-24-24 3,23 1 0,-23-1 0,24 1 0,-24-1 0,24 0 6,-24-23-6,23 47 0,-23-23 0,24-1-1,-24 0 17,0 1-16,0-1 8,23 1-1,1-1-8,0 0 11,-1 1-12,1-1 2,-1 24 0,1 0 77,0 0-78,-1 0 9,1-23-7,-1 23-3,1 0 3,0 0-3,-1 0 10,1 0-8,-1 0 47,1 23-48,0 24 2,-1 1-2,-23-25 2,0 1-2,0-1 3,24-23-5,-24 24 2,-24-24 319,1-24-294,23 1-1,-24 23 8,0-24-17,1 24-4,23-23-4,-24 23 9,1 0-7,-1 0 31,0 0-33,1 0 3,-1 0 29,1 0-36,-1 0 11,0 0-14,1 0 1,-1 23 86,1 24-88,23 1 3,-24-25-1,0 48-1,24-24 1,-23-23 0,23 23 1,0 0-3,0 0 9,0-23-6,0 23 7,0-23-9,0 0 9,0-1-10,0 1 11,0-1 7,0 1-9,0 0 23,0-1-29,0 1 5,0-1-6,0 1 0,23-24 0,1 24 16,0-24-17,-1 0 9,24 0 1,-23 0-12,0 0 3,-1-48 0,24 25 0,-23-24-1,0 23 9,-24-23-9,23 47 1,-23-24 9,0 1-2,24-1-7,-1 24 0,-23-24-1,24-23 0,0 0 10,-24 23-10,23 24 0,-23-23 1,0-1 0,24 0 17,-24 1-18,23 23 8,-23-24-6,24-23-4,-24 0 12,0 23-10,0 1 10,0-1-9,0 0 108,0 72 62,24-48-171,-24 47 1,0-24 1,0 1-3,0 23 4,0-23-3,23 23 0,-23 24 0,0-48 1,0 48 1,0-23-1,0-25-1,0 24 1,0-23 8,0 23-9,0 0 8,0-23-8,0 23 10,0-23-10,0-1 1,0 25 0,0-1 8,0-24-9,0 1 2,0 0-2,0-1 0,-23 24 9,23-23-8,0 0 0,0 23 0,0-24-1,0 1 0,-24 23 2,24-23-2,0 23 1,-24-23 0,24 23-1,0 24 2,-23-48-2,23 48 0,-24-24 1,24 1 9,0-25-10,0 1 1,-23-1-1,23 1 1,-24 0 9,0-1-12,24 1 5,0-1-3,-23 1 2,-1-24-3,24 24 10,-23-1-9,-1 1 2,0-24 14,1 0-15,-1 23-1,1-23 17,-1 0-17,0 0 16,1 0 0,-1 0 9,24-23 7,0-1-30,-23 1-4,23-1 4,0-23 0,0 23-3,0 1 2,0-1 1,0-23-2,0 23 0,0 1 0,0-25 2,0 1 0,23 0-2,1-24 1,-1 24-1,-23 0 1,24 0-1,0-1 1,-1 1-1,1 23 3,-1-23-4,1 0 2,-24 0 8,24 0-8,-1 47 0,-23-48-1,24 48 1,-24-23 0,0-1-1,0 1 2,23-1-1,1 0 7,-24-23-9,24 24 2,-24-25 0,23 1 2,1 24-4,-1-25 2,1 1-1,0 0 3,-1 0 5,-23 23-9,24 0 3,-1 1-1,1-1 2,0 1-6,-1-25 3,1 25 2,-1-1-1,1 1 2,23-25-3,-23 1 7,23 47-6,-47-23-1,24 23 2,-1-24-2,1 0 1,23 24 8,0-23 3,0 23-15,1 0 11,-1-24-7,-24 24 0,1 0-1,0 0 1,-1 0 0,24 0 1,-23 0 8,0 0-12,-1 0 10,1 0-7,-48 0 303,1 0-287,-1 0-18,0 0 10,1 0-9,-1 0 9,1 0-7,-1 0-3,0 24 81,1-1-72,23 1 16,-24 0-23,24-1 7,-23-23-7,-1 24 7,24-1-7,0 1 7,0 0-7,0-1-1,-24 24 10,24-23-9,0 0 8,0-1-9,0 1 16,0-1 0,0 1-6,0 0 13,0-1-22,0 1 14,0 0-5,0-1 5,24-23 11,0 0-18,-1 0 7,1 0-6,-1-47 14,-23 23-14,0 1-9,0-1 2,0 0 14,0 1-6,24-1-1,0 1-10,-24-1 2,23 0-1,-23-23 1,24 0 1,23 47-2,-23-47 0,-24 23 1,23 1 0,-23-1 8,0 0 7,24 24 7,-24-23-22,0-1 1,0 1 5,24 23-6,-24-24 0,0 0 2,0 1 11,0-1 3,0 48 146,0-1-162,0 25 7,0-25 9,0 1-17,0-1 9,0 1-1,0 0 2,0-1 5,0 1-14,0-1 0,0 1 24,0 0-17,0-1 16,0 1-8,0-1-15,0 1 24,0 0-27,23-24 4,1 0 0,-1 23-2,-23 1 0,24-1 10,0-23-11,-24 24 3,23-24 7,-23 24-9,24-24 1,-1 0 31,-23-24 7,0 0-38,24 1 6,-24-1-6,0-23 8,24 23-8,-24 1 0,0-1 0,0 1-1,0-25 0,23-22 3,-23 22-4,0-22 2,0 22 1,0 25-3,0-24 2,0 23 0,0 0 0,0-23-1,0 24 5,0-1-7,0-23 1,0 23 3,0-23 0,0 23 6,0-23-6,0 23 67,0 1-68,0-1 0,0 1 53,0-1-34,0 48 94,0 23-105,0-24-9,0 1 8,0 0-6,0-1-3,0 1 4,0 0-4,0-1 3,0 1-3,0-1 3,0 25-3,0-1 3,0-24-2,0 25 2,0-25-1,0 24-1,0 24 0,0-47 1,0 23 1,0 0-2,0-23 1,0-1 0,0 1-1,0 0 2,0-1 6,0 1 16,0-1 1,0 1-10,0 0 3,0-1-10,0 1 0,0-1-7,0 1 15,24-24 55,-1 0-72,1 0 2,0 0 8,-1 0 1,1 0 12,-1 24-21,1-24 8,0 0-9,-1 0 2,1 0-3,-1 0 2,1 0-1,0 0 10,-1 0-8,1 0-3,-1 0 11,1 0-11,0 0 10,-1-24-8,1 0-1,-1 1 1,1-1 0,0-23 2,-1 47-5,24-47 5,-23 0-4,0-1 3,-1 25-1,24-24-1,-23-1 0,-24 25 0,24-24 3,-1-24-4,-23 47 2,0 1 0,0-1-1,0 0 3,0 1-4,0-1 3,0 1 22,0-1-24,0 0 16,-23 24 78,-1 0-77,0 0-9,1 0 0,-1 0 33,1 0-34,23 24 18,-24 0-16,24-1-1,-24-23-8,24 24 2,0-1-2,0 1 1,0 0 0,-23-1 7,23 1-7,0-1 8,0 1-9,0 0 1,0-1 23,0 1-15,0-1 8,0 25-18,0-25 2,0 24-1,0-23 2,0 23-1,0-23-1,0-1 0,0 1 2,0 0 0,0-1 21,0 1 1,23-1 7,1-23-29,0 0 5,23 0-4,0 0 5,-23 0-10,23 0 5,0 0-3,-23 0 1,46 0-1,-46 0 1,0 0 0,23 0-1,-24 0 1,1 0 0,0 0 0,-1 0 16,1 0-9,-1 0 40</inkml:trace>
    </iact:actionData>
  </iact:action>
  <iact:action type="add" startTime="50459">
    <iact:property name="dataType"/>
    <iact:actionData xml:id="d1">
      <inkml:trace xmlns:inkml="http://www.w3.org/2003/InkML" xml:id="stk1" contextRef="#ctx0" brushRef="#br0">6609 14636 0,'47'0'191,"0"23"-175,0-23-8,-47 24-1,47-24 2,-23 0 7,0 0-9,-1 0 0,1 0 17,-1 0-16,1 0 7,0 0-8,-1 0 1,1 0 8,-1 0-7,1 0 29,0 0-7,-1 0-16,1 0 32,-1 0-23,1 0 7,0 0-24,-1 0 0,1 0 16,-1 0 24</inkml:trace>
    </iact:actionData>
  </iact:action>
  <iact:action type="add" startTime="62947">
    <iact:property name="dataType"/>
    <iact:actionData xml:id="d2">
      <inkml:trace xmlns:inkml="http://www.w3.org/2003/InkML" xml:id="stk2" contextRef="#ctx0" brushRef="#br0">13877 15037 0,'24'0'232,"-24"23"-224,24-23 54,-1 0-30,1 0-18,23 0 1,-23 0 1,-1 0-9,1 0 2,-1 0 5,1 0 3,0-23-10,-24-1 9,23 1-7,1 23-2,-24-24 1,23 0 6,1 24-6,-24-23 0,24 23 1,-24-24 5,23 1 1,-23-1-7,24 24 1,-24-24 7,0 1-10,23 23 4,1-24 3,0 1 4,-24-1-9,23 24 6,-23-24-5,24 24-2,-24-23 1,23 23-1,1 0 9,0 0-8,-24-24 0,23 24 7,-23-23-7,24 23-1,-1 0 10,1 0-9,0 0-1,-1 0 25,1 0-25,-1 0 23,1 0-6,0 0 0,-24 23 6,-24-23 327,0 0-326,24-23-23,-23 23 62,23-24-61,-24 24-3,1 0 19,-1 0-19,0 0 10,1 0 7,-1 0-7,1 0 140,-1 0-141,0 24 0,24-1-7,0 1-2,0-1 3,-23 1-2,23 0 9,-24-24-6,24 23-5,0 1 35,0-1-25,0 1 1,0 0 15,0-1-6,0 1 35,0-1-53,0 1 10,0 0 13,0-1 9,24-23 1,-1 0-17,1 0-7,0 0-10,-1 0 17,1 0-15,-1 0 0,1 0 0,0 0-1,-1 0 10,1 0-10,-1 0 31,1 0-14,0-23-16,-24-25 8,0 25-9,23-1 8,-23 1-7,0-1 0,0 0 17,0 1-10,0-1 23,0 1-31,0-1 32,0 0 39,0 1-48,24 23-21,-24-24 99,0 48 9,0-1-109,0 1 9,0 0-11,0-1 10,0 1-1,0-1-7,0 1 6,0 23-5,0-23-3,0 23 4,0-23-4,0-1 4,0 24-3,0 1 8,0-25-7,0 1 7,0-1-8,0 1 26,0 0-18,0-1-8,0 1 2,0-1-3,0 1 2,0 0 8,0-1-9,0 1 1,0-1 1,0 1-2,0 0 0,0 23 1,0 0 8,0 0-8,0-23-1,0 23 2,0 24 5,-24-24-6,24 0 7,0-23-7,0 0 0,0-1 1,0 1 7,0-1 9,-23 1-19,23 0 16,0-1-15,0 1 18,-24-24-9,0 23 5,24 1-12,-23-24 6,23 24-8,-24-1 10,1-23-10,-1 0 9,0 0-8,1 24-1,-1-24 10,1 23-11,-1-23 26,0 0-17,1 0 32,-1 0-31,1 0 15,23-23 7,0-24-7,0-1-8,0 25-14,0-1 16,0 1-19,0-1 10,0 0-1,0 1-8,0-24 1,0 23-1,0 0 3,0 1-3,0-1-1,0 1 3,23-1-2,-23 0 1,24 1 8,-24-1-10,23 1 11,1-1-11,-24 0 3,47 1-2,-23-24 2,23 23-1,-47 0-1,24 24 0,23-23 3,-47-1 4,23 24-5,1 0-3,0-24 2,-1 1 8,1 23-9,-24-24 1,23 24 0,1 0 0,0-23-1,-1 23 9,-23-24-8,24 24 0,-1 0 15,1-24-16,0 1 9,-1 23 0,1-24-9,-1 24 17,1 0-17,-24-23 10,24 23-10,-1-24 8,1 24 1,-1-24-6,1 24-5,0 0 3,-1 0 8,-23-23-9,47 23 1,-23-24 9,0 24 13,-1 0-15,-23-23-7,24-1 0,-1 0-1,1 24 1,-24-23 16,24 23-17,-24-24 2,23 24 5,-23-23 9,0-1-7,0 0 8,0 1 6,0-1-14,0 1 23,0-1-16,0 0 1,-23 24-9,23-23 24,-24 23-31,0 0 6,1 0 18,-1 0 15,1 0-32,-1 0 9,0 0-8,1 0-9,-1 23 23,1 1-13,23 0-10,0-1 16,0 1-15,-24-24 1,24 23 6,0 1-8,0 0 9,0-1 310,0 1-310,0-1-10,0 1 11,0 0-10,0-1 8,0 1-7,0-1 16,24 1 14,-1 0-15,1-24-6,-24 23-11,23-23 3,1 0-1,-24 24-1,24-24 1,-1 23-1,1-23 9,-1 0 2,1 0-12,-24 24 2,24-24 23,-1 0-9,1 0 2,-1 0-9,1 0-6,-24-24-2,24 1 1,-24-1-1,23 24 1,1-23 8,-1-1-8,1 0 8,-24 1-10,24-1 3,-1 24-2,1-23 1,-24-1-1,23 0 9,-23 1-8,0-1-1,24 1 9,-24-1-9,0 0 1,0 1 8,0-1 0,0 1 0,0-1 14,0 48 257,0-1-280,0 24 1,0-23 0,0 23 0,0 0 0,0-23 1,0 23-1,0 0 0,0-23-1,0 0-1,0-1 2,0 1 8,0-1 0,0 1 61,0 0-6,0-1-41,-24-23 79,24-23-63,-23-1-30,23 0-1,0 1-8,0-1 18,0 1-17,0-1 8,0 0-8,0 1-3,0-1 4,0 1 6,0-1-7,0 0 15,0 1-15,0-1 70,0 1-71,0-1 72,23 24-40,-23-24-33,24 1 19,0 23 28,-1 0-37,1 0 38,-1 0-30,1 0-10,0 23 17,-1-23-14,-23 24-10,0 0 0,0-1 71,0 1-54,0-1-16,0 1 8,0 0-10,0-1 10,0 1-9,0-1 1,0-46 249,0-1-250,0 1 9,0-1-7,0 0 4,0 1 73,0-1-55,0 1-16,24 23-5,-1-24-4,1 24 10,0 0-1,-1 0 17,1 0 7,-1-24-23,1 24 0,-24-23 5,24 23 34,-1 0-32,1 0 94,-1 0-87,-23 23-14,0 1 16,0 0 61,0-1-86,0 1 9,0-1-9,0 1 1,0 0 1,0-1-3,0 1 2,0-1-1,0 1 1,0 0 8,0-1 2,0 1 35,0-1-14,24-23 23,-24 24-48,24-24 2,-24 24-9,23-24 19,1 0 11,-1 0-29,1 0 9,0 0 5,-1 0-7,1 0 86</inkml:trace>
    </iact:actionData>
  </iact:action>
  <iact:action type="add" startTime="86496">
    <iact:property name="dataType"/>
    <iact:actionData xml:id="d3">
      <inkml:trace xmlns:inkml="http://www.w3.org/2003/InkML" xml:id="stk3" contextRef="#ctx0" brushRef="#br0">24073 15414 0,'23'0'185,"1"0"-177,0 0 7,-1 0-6,1-23-2,-1-1 0,1 24 1,0-23 0,23 23 0,-24-48-1,-23 25 1,48 23 0,-25-24 1,-23 1-3,24-1 11,-1 0-2,-23 1-8,24 23 9,-24-24-8,0 1 0,24-1-1,-1 0 1,1 24 0,-24-47-1,23 24 9,1 23-9,-24-24 2,24 0-1,-1 1 6,1 23-6,-24-24 0,23 24 9,1-23-3,0-1 3,-1 24-3,1-24-7,-1 24 17,1 0-16,0 0 16,-1 0-17,1 0 1,-1 0-1,1 0 2,0 0 7,-1 0-10,1 24 2,-24 0 1,23-1-2,-23 1 1,24-1-1,0-23 1,-24 24 16,23-24-9,-23 24-7,0-48 232,0 0-217,0 1-14,0-1 6,0 1 8,0-1-7,-23 24-2,-1-24 13,24 1-7,-24 23 12,1 0 22,-1 0-38,1 0 15,-1 0-16,0 0-8,1 0 18,-1 0-8,1 0 4,-1 0-6,0 0 1,1 0 23,-1 0-25,1 0 19,23 23-27,-24-23 3,0 0-2,24 24 9,-23-24-9,23 24 2,-24-24 6,24 23-7,0 1-1,-23-1 2,23 1 14,-24 0-16,24-1 9,0 1-9,-24-1 1,24 25 15,0-25-15,0 1 18,0-1-21,0 1 27,0 0-9,0-1 16,0 1-24,0-1 0,24-23 9,0 0-18,-24 24 3,23-24-2,24 0 2,-23 0-1,0 0-1,-1 0 1,24 0 1,-23 0-4,0 0 13,-1 0-2,1 0 7,-1 0 39,1 0-40,-24-24 16,0 1-29,24-1-1,-24 1 0,23-25-1,1 25 9,-24-1-10,0 1 2,0-1 17,0 0-2,0 1 93,0-1-54,0 1-46,0-1 108,0 48 170,0-1-286,0 1-1,0 23 2,0-23-2,0-1 0,0 1 2,0-1-2,0 1 9,0 0-8,0-1 0,0 1 7,0-1-7,0 25 9,0-25-11,0 1 3,0 23-2,0-23 1,0 47-1,0-24 0,0-24 1,0 1 0,0 0 0,0-1 0,0 1 8,0-1-9,0 1 17,0 0-16,0 23 7,0-24-7,0 25 7,0-1-7,0-24-1,-24 1 0,24 0 2,-23 23-2,23 0 2,0-23-2,0-1 2,-24 24-2,24 1 1,-24-1-1,24-23 5,0-1-9,0 24 5,0 1 8,-23-25-9,-1 1 17,24-1-16,-23-23 23,23 24-23,-24-24-1,24 24 9,-24-24-8,1 23 16,-1-23-9,1 0 8,-1 0-7,0 0-9,1 0 16,-1 0-8,1 0 9,-1 0-17,0 0 9,24-23 7,0-1 1,-23 24-16,-1 0 16,24-24-10,0 1 9,0-24 1,0 23-17,0 0 2,0-23-2,0 24 0,0-1 2,24-23-2,-1 23 2,1 0-1,-24-23-1,0 24 9,24-25-10,-1 1 11,1 24-9,-24-1-1,23-23 1,1 23-1,0 1 1,-24-1 1,47 0-2,-47 1 0,23-24 2,25-1 5,-25 25-5,1-24 7,23 23-9,0-23 0,-23 23 9,23 1-8,-47-1-1,24 24 1,-1-24 1,1 24-2,-24-23 1,23 23 0,1 0-1,-24-24 2,24 24 7,-24-24-9,23 24 78,1-23-61,-24-1 6,0 1-22,23 23 7,1 0 11,-24-24-20,0 0 10,0 1-2,24 23 9,-24-24-15,0 1 8,0-1 15,0 0-15,23 1-8,-23-24 7,24 23-1,-24 0-5,0 1-2,0-24 8,0 23 1,23 24-1,-23-24-4,0 1-5,0-1 10,0 1 7,0-1 0,0 0 69,0 1 41,0 46 363,0 1-465,0 0-23,0-1-1,0 1 103,0-1-88,0 1 56,0 0-47,0-1-8,0 1 9,0-1-16,0 1-1,0 0-8,0-1 1,0 1 8,0-1 108,24-23-85,-24 24-31,0 0 14,24-1-5,-1-23-3,1 0-6,-24 24 0,0-1 16,23-23-17,1 0 23,0 0 2,-1 0 0,1-23-18,-1-1 11,1 1-10,-24-1-8,24 0 17,-24 1-9,23 23 1,-23-24 15,0 1-24,0-1 63,0 0-24,0 1-28,24 23-4,-1 0 2,1-24-1,0 24 7,-1 0-13,1 0 6,-1 0-7,1 0 0,0 0 9,-1 0-11,1 0 9,-1 0-7,1 0 8,0 0 14,-1 0-13,1 0 13,-1 0-23,1 0 24,-24-23 141,0-1-141,0 0 39,-24 24-24,1 0-30,-1 0-1,1 0-7,-1 0 15,0 0-15,1 0 0,-1 0 7,1 0-7,-1 0 15,0 0-16,1 0 10,-1 0 37,1 0-38,-1 24 38,0 0-39,24-1 1,0 1 69,0-1-78,0 1 11,0 0-12,0-1 25,0 1-16,0-1 16,0 1 16,24-24-39,0 0 7,-1 0-8,-23 24 2,47-24-2,-23 0 1,0 0 8,-1 0-10,1 0 4,-1 0 5,1 0-7,0 0 15,-1-24-15,1 24-2,-24-24 3,23 24-2,1-23 1,-24-1 8,0 1-9,24-1 1,-1 0 31,-23 1-12,0-1-23,0 1 5,0-1-2,24 0 9,-24 1 124,0 46 138,0 1-270,0 23 0,0 0 0,-24-23-1,1 23 1,23 0-1,-24-47 2,24 48 0,0-25 44,0 1-44,0-1-3,0 1 10,0 0-9,24-24 86,-1 0-77,1 0-8,-1 0 7,25 0-7,-25 0 62,-23-48-63,24 48 1,-1-23-1,-23-1 3,0 1-4,24-25 4,0 25 5,-24-1-9,0 1 2,0-1 46,0 0 63,0 1 24,0 70 12,0-23-137,0 23-9,0-24 9,0 1-8,0 0 1,0-48 216,0 0-218,0 1 0,0-24 1,0 23 9,23 0-11,-23 1 97,0-1-97,24 24 10,-1-23-9,1 23 10,0 0-9,-1 0 93,1 0-88,-1 0 3,1 0 16,0 0-18,-1 0 25,1 0-7,-1 0 7,-23 23 373,0 1-407,0-1 13,0 25-11,0-1 32,24-47-31,-24 23-2,0 1 3,0 0 100,24-24-95,-1 0 11,1 0-18,-1 0 1,1 0 30,0 0-30,-1 0 32,1 0 22,-1 0-56,1 0 34,0 0-9,-24-48-24,0 25 9,23-1-9,-23 1 2,0-1-2,0 0 0,24 24 1,-24-23 4,0-24-8,24 47 4,-24-24-1,0-23 2,0 23 6,0 1-6,23-1-1,-23 0-1,0 1 1,0-1 8,0-23 323,0 0-323,0 0 1,0-24-9,0 23 6,0 25-6,0-1 0,0 1 0,0-1-1,0 0 9,0 72 233,0-1-243,0-24 2,0 1 1,0 23-2,0-23 0,0 0 1,0-1 1,0 24-1,0-23-1,0 23 10,0-23-12,0 23 11,0-23-8,0 23 8,0 0 0,0-23-9,0-1 1,0 1-1,0-1 1,24 1 16,-24 0-8,0-1 6,0 24-15,0 1 9,0-25-8,0 1 8,0-1-8,0 1 8,23 0-1,-23-1-8,24 1 9,-24-1-8,0 1-1,24-24 1,-24 24 7,0-1 9,0 1 69,23-24-54,1 0-31,-1 0 23,1 0-24,0 0 16,-1 0-14,1 0 6,-1 0 16,1-24-23,-24 1 16,24 23-17,-1 0 16,1 0 39</inkml:trace>
    </iact:actionData>
  </iact:action>
  <iact:action type="add" startTime="99652">
    <iact:property name="dataType"/>
    <iact:actionData xml:id="d4">
      <inkml:trace xmlns:inkml="http://www.w3.org/2003/InkML" xml:id="stk4" contextRef="#ctx0" brushRef="#br0">26976 14730 0,'23'0'99,"-23"-24"-92,48 24 10,-25 0-10,1 0 1,-1 0-1,25-23 1,-25 23 0,24 0 0,-47-24 0,48 24-2,-25 0 5,1-23-6,-1 23 2,1 0 2,0 0 23,-1 0-11,1 0 27</inkml:trace>
    </iact:actionData>
  </iact:action>
  <iact:action type="add" startTime="100963">
    <iact:property name="dataType"/>
    <iact:actionData xml:id="d5">
      <inkml:trace xmlns:inkml="http://www.w3.org/2003/InkML" xml:id="stk5" contextRef="#ctx0" brushRef="#br0">25347 14588 0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9T16:36:45.744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act:action type="add" startTime="31262">
    <iact:property name="dataType"/>
    <iact:actionData xml:id="d0">
      <inkml:trace xmlns:inkml="http://www.w3.org/2003/InkML" xml:id="stk0" contextRef="#ctx0" brushRef="#br0">1487 18365 0</inkml:trace>
    </iact:actionData>
  </iact:action>
  <iact:action type="add" startTime="33824">
    <iact:property name="dataType"/>
    <iact:actionData xml:id="d1">
      <inkml:trace xmlns:inkml="http://www.w3.org/2003/InkML" xml:id="stk1" contextRef="#ctx0" brushRef="#br0">2762 14517 0,'23'0'21,"1"0"-4,-1 0-11,1 0 58,0 0-56,-1-47 14,1 0-15,-1 47 2,1-47-2,-24 23 0,0 1 9,24-1-7,-24 0-2,23 24 1,1-23 7,-1-1-6,1 24-2,-24-23 1,47-1-1,0 0 1,-23 1 1,0 23-2,-1-24 1,1 1-1,23 23 1,-47-24 8,24 24-9,-1 0 1,1 0 9,-1 0 5,1 0-15,0 0 9,-1 0-9,1 0 2,-1 0 6,1 24-6,-24-1 5,24-23-6,-1 24 1,-23 23-2,0-23 1,24 23-2,-1 0 3,-23 0 7,0-23-8,0 23 7,0-23 8,0-1 24,0-46 194,0-1-225,0 0 6,0 1-6,0-1-1,0 1 25,0-1-18,0 0 25,0 1-17,-23 23-23,-1 0 25,24-24-24,0 1 31,-23 23-14,23-24-20,-24 24 24,0 0 29,1 0-28,-1 0 9,24-24-15,-23 24 22,-1 0-8,0 0 1,1 0-24,-1 0 11,24 24-5,-23 0-13,23-1 0,-24-23 0,24 24-1,0 23 1,-24-47 0,24 47 0,-23-23 8,23-1-8,0 1-1,0 0 8,0-1-8,0 1 18,0-1-18,0 1 10,0 0-3,0-1 1,0 1 17,0 0-17,0-1-3,23-23-8,1 24 19,0-1-16,-1-23 26,1 0-20,-1 0 10,1 0 1,0 0-16,-1 0 16,1 0-8,-1 0 6,-23-23 14,24 23-33,-24-24 6,0 1-3,24 23 3,-24-24-2,0 0 10,0 1-3,0-1 10,0 0-7,23 24-12,-23-23 13</inkml:trace>
    </iact:actionData>
  </iact:action>
  <iact:action type="add" startTime="36112">
    <iact:property name="dataType"/>
    <iact:actionData xml:id="d2">
      <inkml:trace xmlns:inkml="http://www.w3.org/2003/InkML" xml:id="stk2" contextRef="#ctx0" brushRef="#br0">3635 14399 0,'0'24'403,"0"23"-387,0-23-10,0-1 2,0 1 0,0 0-1,0 23 2,0 0-1,0 0 7,0 1-1,0-1-4,-24 0 5,24-23-9,0-1 3,0 24-2,0 1 10,0-25-11,0 1 3,0-1-2,0 1 2,0 0-3,0-1 2,0 1 1,0-1 22,-23 1-16,23 0 1,0-1-9,-24 1 2,24 23 6,-24-47-7,24 24-2,0 23 2,0-24 8,0 25-8,0-25 7,0 1-6,-23 0-3,23-1 10,-24-23-8,24 24 0,0-1 17,0 1-12,-23 0-4,-1-24 6,24 23-6,-24-23-3,24 24 2,-23-24 0,-1 23 1,24 1-2,-23-24 0,-1 0 2,0 24-2,1-24 9,-1 23-9,1-23 9,-1 0-1,0 0 0,1 0 32,-1-23-15,24-1-10,0 0 3,0 1 5,0-1-16,0 1 19,0-1-26,0 0 0,0 1 11,24 23-11,-24-24 1,23 1 7,-23-1-7,24 0 1,0 24-3,-24-23 1,0-1 1,47 0-1,-24-23 10,1 24-9,0 23-1,-1-24 0,-23 0 2,24 24 7,-1-23-9,-23-1 1,0 1-1,48 23 0,-1-24 9,-47 0-7,23 24-1,1 0-1,-24-23 0,24-1 1,-1 24-1,1-23 4,-1 23 10,1-24-13,0 0 15,-1 24-15,1 0 8,-1-23-9,1-1 17,-24 1-16,24 23 15,-1-24-9,-23 0-4,24 1 4,-1 23-6,-23-24 0,24 1 7,-24-1 17,24 0-23,-1-23 6,1 24-9,-24-1 10,0 0-9,23 24 1,-23-23 8,0-1-1,0 1 3,0-1 3,24 0-14,-24 1 17,0-1-16,0 0-1,0 1 56,0-1-56,0 1 95,0-1-72,0 48 343,0 23-366,0 0 1,0 0 0,0-23-1,0 0 2,0-1-2,0 24 2,0-23 5,0 0 12,0-1-11,0 1 14,0-1-6,0 1 48,24-24-25,-1 0-30,-23 24-8,24-24 7,-1 0-8,1 0 10,0 23-3,-1 1 3,1-24 44,-24 23-46,23-23-6,1 0 13,0 0 25,-1-47-39,1 47 0,-24-47-1,23 0 1,1 23 0,0-23-1,-1 23 3,-23 1-4,0-1 10,24 1 0,-24-1 6,23 24-14,-23-24 8,0 1 7,0-1 8,0 0-23,0 1 7,0-1-7,0 1 0,24-1 8,-24 0-8,0 1 224,0 70-93,0-23-130,0-1-2,0 1 1,0-1 0,-24-23-1,24 24 2,0 0-3,0-1 33,0 1-31,0 0 7,-23-24-7,23 23 1,0 1-1,0-1 23,0 1-18,0 0 4,0-1 31,0 1 13,0-1 17,0 1-64,0 0 27,0-48 167,0 0-193,0 1 10,0-24-19,0 23 11,0 0-11,0 1 10,0-1-8,0 1 8,23-1 23,-23 0-24,0 1 17,24-1-15,0 0 0,-1 24 150,1-23-121,-1 23 235,1 0-258,23 0-17,-23-24 9,-1 24-7,1 0 1,0 0-3,-1 0 3,-23-23-2,24 23 9,-24-24-9,23 24 10,-23-24 13,24 24-21,0 0 13,-1 0-14,1 0 30,-1 0-22,1-23 31,0-1-40,-1 24 1,-23-47 8,24 23-9,-1 24 1,-23-47 0,0 24 1,0-1-3,24 0 4,-24 1-5,24-1 5,-24-23-3,23 0 8,1 0-7,-24-1 8,23 25-9,-23-24 2,0 23-2,24 0 0,-24 1 1,0-1-1,0 0 33,0 1-33,0-1 71,-24 24 109,24 24-180,-23-1 1,23 1-1,-24 0 2,24-1-3,0 1 3,-23 23-2,-1-23 3,24-1-3,-24 25 0,1-25 0,23 24 1,-24 1-1,24-1 10,0-24-10,0 1 1,-23 0 0,23-1 0,-24 1-1,24 23 2,0 0 8,0-23-4,-24 23-5,1 0 8,23 0-9,0 1 8,0-25-7,0 1 1,0 23-1,0-23 8,0 23-11,0-23 20,0-1-2,0 1 62,0-1-47,0 1 1,23-24-15,1 0-17,0 0 18,-1 0-19,1 0 2,-1 0 0,1 0 0,0 0-1,-1-24 2,1 1-3,-1 23 3,1 0 7,0 0-8,-24-24 0,0 1-2,23 23 26,-23-24-25,24 24 9,-24-24-7,0 1 13,23 23 10,-23-24 14</inkml:trace>
    </iact:actionData>
  </iact:action>
  <iact:action type="add" startTime="43557">
    <iact:property name="dataType"/>
    <iact:actionData xml:id="d3">
      <inkml:trace xmlns:inkml="http://www.w3.org/2003/InkML" xml:id="stk3" contextRef="#ctx0" brushRef="#br0">4154 14069 0</inkml:trace>
    </iact:actionData>
  </iact:action>
  <iact:action type="add" startTime="50080">
    <iact:property name="dataType"/>
    <iact:actionData xml:id="d4">
      <inkml:trace xmlns:inkml="http://www.w3.org/2003/InkML" xml:id="stk4" contextRef="#ctx0" brushRef="#br0">10597 17303 0,'24'0'209,"-1"0"-201,1 0-1,-1-24 1,1 24-1,0 0 0,-1 0 2,-23-23-2,24 23 1,-1 0 0,-23-24 0,24 24 7,0-23 32,-1 23-31,-23-24-9,0 0 17,24 24-1,-24-23-16,0-1 1,23 24 0,-23-23 8,0-1-8,0 0-1,0 1 25,24 23-25,-24-24 9,0 0 8,0 1-18,0-1 3,0 1 7,0-1 0,0 0 6,0 1-15,0-1 1,0 1 15,0-1-15,0 0 17,0 1-19,0-1 18,0 71 116,0-23-134,0 23 2,0 0 0,0-23 0,0 23 0,0-23-1,0 23 4,0-23-7,0-1 6,0 25-4,0-25 10,0 1-8,0-1-1,0 1 9,0 0-8,0-1 7,0 1-6,0-1 6,0 1-1,0 0-6,0-1 17,0 1-19,0-1 18,0 1 23,0 0-32,0-1 9,0 1-18,0-1 11,0 1-2,0 0 10,0-48 106,0 0-117,0 1-6,0-1 0,0 1 18,0-25-20,0 1 9,0 0 1,0 0-9,0 23 9,0-23-9,0 23 9,0 1-8,0-1 6,0 1-5,0-1-1,0 0 8,0 1 1,0-1 4,0 0-14,0 1 25,0-1-8,0 1-17,0-1 24,0 0-23,24 1 23,-24-1-8,23 24-16,-23-23 9,24 23 17,-1 0-28,1 0 12,0 0-2,-1 0-7,1 0 14,-1 0-6,1 0 0,0 0 23,-1 0-8,-23 23 0,0 1-15,0-1 6,0 1-14,0 0 1,0-1-3,0 1 2,0-1 0,0 1 0,0 0 0,0-1 7,0 1-6,0 0 29,0-1-23,0 1 2,0-1 5,0 1-14,0 0 16,0-1-2,0-46 103,0-1-117,24-23-1,-24 23 2,0 1-2,23-1 0,-23 0 1,0 1 16,24-1-18,-24 0 4,0 1 11,24-1 3,-1 24 8,-23-23-24,0-1 15,24 24-14,-1 0-2,-23-24 0,24 24 0,0 0 9,-1 0-8,-23-23-1,24 23 9,-1-24-8,1 24 8,0 0 8,-1 0-1,1 0 53,-1 0-52,-23 24-7,0-1-12,0 1 3,24 23 0,-24 0 295,0-23-287,0 47-9,0-47 1,0 23-1,-24 0 1,24-23 0,0-1 0,0 1 1,0 23-3,0-23 3,0-1-2,0 1 1,0-1-1,0 1 8,0 0-7,0-1 24,0 1-18,0-1 2,24-23 1,-24 24 21,24-24-23,-1 24 2,1-24 6,-1 0-7,1 0 7,0 0-17,-24-24 3,23 0-2,1 1 1,-1-24 0,1-1-1,0 25 1,-1-48 0,1 47-1,-24 1 2,23-1-2,-23-23 2,24 47 7,-24-24-10,0 1 1,24-1 18,-1 1-11,-23-1-5,24 24 6,-24-24-7,0 1-1,23 23 18,-23-24-18,24 24-1,-24-24 3,47 1 7,-23 23-8,23-24 8,0 1-10,-47-1 2,47 24 0,-23 0 0,0 0 7,-1 0-5,1 0 11,-1 0-13,1 0 9,0 0 5,-1 0-14,1 0 70,-24-24 108,0 1-171,0-1 16,-24 24-24,1 0 11,-1 0 5,0 0-8,1 0-8,-1 24 16,1-1-15,-1-23 4,0 0-9,1 48 6,23-25-2,-24-23 2,24 24-2,-23-1 1,-1-23 0,0 24-2,1 0 11,-1-24-9,24 23-1,-23-23 8,-1 0 17,24 24 22,-24 0-38,24-1-1,0 1-8,0-1 1,0 25 0,0-25-1,0 1 1,0 23 0,0-23-1,0-1 3,0 1-4,0-1 11,0 1-11,0 0 14,0-1 25,24-23-7,23 0-32,-23 0 10,-1 0-5,1 0 1,0 0-4,-1 0 1,24 0 5,-23 0-6,-24-23-1,24 23 2,-1 0-3,-23-24 3,24 0-1,-24 1 7,23-24-7,1-1 7,0 25-7,-24-1 8,0 1-9,0-1 34,0 0-28,23 1 13,-23-1-4,24 24-15,-24-23 1,0-1 24,0 0-7,0 1 4,0 46 311,0 1-332,0 0 0,0-1 0,0 1-1,0-1 1,0 25 0,0-1 8,0-24-9,23 25 0,-23-1 2,0 0-3,0 0 3,0 0 0,0-23 5,0 23-6,24-47 54,0 0-54,-1 0 8,1 0-1,-1 0-8,1 0 9,0 0-1,-1 0-6,-23-23 7,24-1-9,-1 24 3,-23-24-4,24 1 10,0 23-10,-1-47 2,-23 23 0,0 0 6,24-23-3,-1 47-6,-23-23 5,24-1-4,-24 0 3,0 1 6,0-1-7,24 1 17,-24-1-20,23 0 5,-23 1 3,0-1-4,24 24-2,-1-23 1,-23-1 9,24 0-10,0 24 0,-1 0 1,-23-23 4,24 23-9,-1 0 6,1-24-1,23 24 8,-23 0-10,-1 0 9,1 0-6,0 0 6,-1 0 0,1 0-7,-1 0 31,1 24-24,0-24 24,-1 0 8,-46 0 77,-1 0-108,0 0-8,1 0 17,-1 0-12,1 0 3,-1 0 6,0 0-6,1 0 16,-1 0-24,1 0 30,-1 0-22,24 23-9,-24-23 1,24 24 0,-23-24-1,-1 24 2,24-1-3,0 1 4,-23-24-3,-1 0 0,24 23 16,-24-23-15,24 24 8,-23-24 6,23 24-12,-24-24-4,24 23 2,0 1 0,-23-1 8,-1 1 15,24 0 8,0-1-24,0 1 2,24-24 5,-1 23 2,1-23-18,-1 0 26,1 0-16,0 0-9,-1 0 16,1 0-7,-1 0 7,1 0-15,0 0 7,-1 0 10,1 0-19,-1 0 26,1 0-8,0 0 51,-1 0-43,-23-23-16,0-1-9,0 1 9,0-1-1,0 0-6,0 1 7,0-1-10,0 1 11,0-1 29,0 0-15,0 1 47,0-1-9,0 48 288,0-1-342,0 25-7,0-1 7,0-24-7,0 1-1,0 0 2,0-1-2,-23 1 2,23-1-1,0 25 6,0-25-2,0 1-8,0 23 5,0-23-3,0 23 2,0-24 0,0 25-1,0-25 1,0 24 1,-24 1-2,24-1 1,0 0 7,-24 0 1,24 1-1,0-25 2,0 1-11,0-1 10,-23 1-8,23 0 1,0-1-2,0 1 0,0 23 1,0 0 8,-24-23-9,24-1 1,0 25 1,0-25 4,0 1-5,0-1 9,-23-23-10,-1 0 9,24 24 1,-24-24-10,1 0-1,-1 0 2,1 0 0,-25 0 1,25 0 5,-1 0-6,1 0 1,-1 0 7,0-24-11,1-23 12,23 24-9,-24 23-1,24-24 1,0 0-1,-23 1 2,23-1-1,0 1-1,0-1 0,0-23 9,0 23-8,0-23 7,0 23 1,23-23-9,1 24 1,-1-1 0,25 0 0,-1-23-1,-47 24 2,47 23-1,-23-24-1,-1 0 9,24 1-9,-23 23 9,-24-24-7,24 0-1,-1 24-2,1 0 1,-1-23 1,1-1 0,0 1 0,23 23 0,0-24 8,0 0-9,-47 1 2,24 23-3,-1-24 3,1 24-2,0-23 9,-1 23-6,-23-24-5,24 24 3,-1 0 0,1-24-1,0 1 25,-24-1-23,23 24-3,-23-47 3,24 23-3,-24 1 10,0-1-8,0 1 7,0-1-6,0 0 6,0 1-8,0-1 1,0-23 8,0 23-10,0-23 12,0 24-2,0-1-11,0 0 3,0 1 23,0-1 8,0 48 373,0-1-404,0 1-1,0 0 1,0-1 0,0 24-1,0-23 9,0 0-8,0-1 23,0 1 62,0-1-68,23-23 52,1 0-70,0 0 17,-1 0-10,1 0 2,-1 0 1,1 0-11,0 0 9,-1 0-6,1 0 8,-1 0-12,1 0 4,0 0 83,-1 0-69,1 0 1,-1-23-9,-23-1 1,24 1 16,-24-1 37,24 0-7,-1 24-48,-23-23-5,24 23-2,-1 0 3,1 0 3,0 0 3,23-24-8,-24 24 8,1 0-8,0-23 0,-1 23 6,1 0-5,-1 0 14,1 0-7,0 0 47,-1 0-17,-46 0 211,-1 0-196,0 0-39,1 0 25,-1 0-31,1 0-1,-1 0-8,0 23 1,1-23 0,-1 24-1,1-1 1,-1 1 8,0 0-9,24-1 3,-23-23-4,-1 24 3,1-1 6,23 1 133,0 0-140,0-1-2,0 1 103,0-1-85,0 1-8,47-24-9,-47 24 1,23-24-1,1 23 0,0-23 4,-1 24-6,1-24 3,-24 23 0,23-23-1,1 0 1,0 24-1,-24 0 2,23-24-1,1 23 7,-1-23 16,1 24-15,0-24 8,-1 0-2,1 0-5,-1 0 20,-23-24-21,24 24-5,-24-23 1,0-1 42</inkml:trace>
    </iact:actionData>
  </iact:action>
  <iact:action type="add" startTime="63009">
    <iact:property name="dataType"/>
    <iact:actionData xml:id="d5">
      <inkml:trace xmlns:inkml="http://www.w3.org/2003/InkML" xml:id="stk5" contextRef="#ctx0" brushRef="#br0">13736 16571 0</inkml:trace>
    </iact:actionData>
  </iact:action>
  <iact:action type="add" startTime="75387">
    <iact:property name="dataType"/>
    <iact:actionData xml:id="d6">
      <inkml:trace xmlns:inkml="http://www.w3.org/2003/InkML" xml:id="stk6" contextRef="#ctx0" brushRef="#br0">20438 9867 0,'0'-24'69,"0"1"-39,24 23 24,0 0-14,-1 0-34,1 0 2,-24-24 1,23 24-2,1 0 1,0 0 14,-1 0 2,1 0 0,-24-23-2,23 23-14,1 0 9,-24-24-11,24 24 26,-24-24-25,23 1 2,1-1-2,-24 1 1,23-25-1,1 25 1,0-1 1,-24 1-3,0-1 2,0 0 8,23 24-8,-23-23 0,24-1 16,-1 24-17,-23-23 0,0-1 1,0 0 8,0 1-8,24 23-1,0 0 9,-24-24-9,0 1 1,23 23 0,-23-24 0,47 0 0,-23 1-1,0-1 2,23 24-2,-47-47 1,23 23-1,1 24 1,0 0-1,-24-23 18,23 23-10,1 0 0,-1 0 10,1 0-11,0 0 2,-1 0 15,1 0-24,-1 0 47,1 0-39,0 0 17,-24 23 7,0 1-16,0 0 0,23-1-15,-23 1 15,-23-24 411,-1 0-426,0 0 8,24-24-9,-23 24 9,-1-23 0,1 23 23,-1 0-8,0 0-15,1 0 22,-1 0-29,1 0 13,-1 23-14,0-23 0,24 24 6,-23-24-5,-1 0 6,24 23 8,-23-23-15,23 24 8,-24-24 8,0 0 45,24 24-60,0 23-3,0-24 9,0 25-6,0-25-2,-23 48 0,23-47 3,0-1-3,0 24 0,0-23 1,0 0 0,0-1-1,0 1 1,0-1 0,0 1-1,0 0 25,0-1-1,23-23 16,1 0-40,23 0 16,-23 0-15,-1 0 8,1 0-9,0 0 1,-1-23 0,1 23-1,-1-24 2,1 24-2,0-24 0,-24 1 3,23 23-4,1 0 3,-1 0-2,-23-24 1,24 24 11,-24-23-14,24 23 2,-24-24 0,0 0 1,23 1 0,-23-1 9,24 1-11,-1-1 33,-23-23-20,0 0-8,0 23-2,0 0-1,0-23-1,0 24 1,0-1 0,0 0 0,0 1 1,24 23-4,-24-24 11,0 1 9,0 46 393,0 1-412,0 23 2,0 0 1,0-23-2,0-1 2,0 1-2,0 0 0,0 23 1,0-24 10,0 25-11,0-25-1,0 24 3,-24 1-2,24-25 1,0 48-1,0-47 1,0 23 0,0 0 0,0-23 0,0-1-1,0 1 2,0 23-2,0-23 2,0 23 7,0 0-2,0-23 1,-23-1-6,23 1 6,-24 0 0,24-1 1,0 1-1,0-1-8,-23 1 2,23 23 8,-24-23-12,24-1 3,0 1 0,-24-24 1,24 24-3,0-1 2,0 1 1,-23-24-2,23 23 2,-24 1-3,24 0 10,-23-1-8,-1 1 0,0-24 0,24 23-1,-47 1 3,24-24-4,-1 0 9,0 24-7,1-24 7,-1 0-7,1 0 0,-1 0 17,0 0-10,1 0 22,23-48-5,0 25-25,0-24 1,0-1 0,0 25 8,0-1-7,0 1-3,0-1 1,0 0 9,0 1 7,0-1-15,0 1 8,23-1-8,1 0-2,0 1 4,23-1-5,0 1 6,0-25-5,-23 25 2,23 23 0,-23-24-1,-24 1 2,47 23-2,-24-24 0,1 0 10,0 24-10,-24-23 1,23 23-1,1-24 2,-1 1-2,1-1 8,23 0-8,-47 1 2,24 23-1,-1-24 0,-23 0-2,24 1 10,0 23-8,-1-24 2,-23 1-4,24 23 2,-1-24 0,-23-23 0,24 23 0,23-23-1,-47 23 0,24 1 2,-1-1-2,-23 1 2,0-1 67,0 0-51,0 1-19,0-1 56,0 1-38,0-1-9,0 0 0,0 1-6,0-1 7,0 1-10,0-1 10,0 0 23,0 1-16,0 46 372,0 1-386,0 0 0,0-1-3,0 1 4,0 23-4,0-23 1,0-1 1,0 1 0,0-1 0,0 1 93,0 0-78,0-1-7,0 24 8,0-23-3,24-24 127,0 0-136,-1 0-9,1 0 13,-1 0-9,25 0 10,-25 0 8,1 0-11,-24-24 56,0 1-48,23-1 0,-23 1-13,0-25 7,0 25-8,0-1 7,0 1-6,0-1 12,0 0-3,0 1-10,24-1 15,-24 1-18,0-1 11,0 0 1,0 1 7,0-1 22,0 1-30,0-1 13,0 0-4,0 1-3,0 70 303,0 24-316,0-48 0,0 25-2,0 22 0,0-46 0,0 0 1,-24-1 0,24 1-1,0 23 3,0-23 90,0-1-85,0 1 16,0-1-8,0 1 9,0 0 14,0-1-23,0-46 148,0-1-155,0 0-10,0 1 2,0-1 7,0 1-5,0-1 5,0-23-8,24 47 2,0-24-3,-24 1 1,23-1 10,-23 0-10,24 1 1,-24-1 17,47 24-19,-47-23 2,24 23 0,-1-24 8,1 24-8,-1-24 0,-23 1 6,24 23-6,0 0 0,-1 0 8,1-24 0,-1 24-8,1 0 16,0 0-9,-1 0 15,1 0-7,-1 0 47,-23 24 24,0-1-88,0 1 2,0 0-1,0 23 2,0-24 14,0 1-16,0 0 40,0-1 25,24 1-57,0-24-1,-24 23-6,0 1 0,23-24 14,-23 24-1,24-24-10,-24 23-3,0 1 47,23-24-48,1 0 8,0 0-7,-1 0 15,1 0-15,-1 0 16,1 0-17,0-24 10,-24 1-11,0-1 10,0 0-1,23 24-8,-23-23 17,24 23-16,-24-24 0,0 1 1,0-1 14,0 0-7,23 24-2,-23-23 3,24 23-3,-24-24-5,24 1-2,23-1 9,-24 24-9,-23-24 0,48 1 2,-25 23-2,-23-24 0,24 1 2,-1 23 7,1-24 15,0 24-24,-1 0 1,1 0 0,-1-24 0,1 24 7,0 0-8,-1 0 2,1 0-1,-1 0 6,1 0-6,0 0 31,-1 0 8,-46 0 178,-1 0-203,0 0-14,1 0 0,-1 0 24,1 0-18,23-23 18,-24 23-25,0 0 17,1 0-9,-1 0 17,1 0-25,-1 0 16,0 23-15,1-23-1,23 24 1,-24-24 8,1 24-1,23-1 17,-24-23-16,24 24 46,-24-1-56,24 1 10,0 23-9,0-23 10,0-1-8,0 1-4,0 0 20,0-1-2,0 1 31,0-1-37,0 1 5,24-24 2,0 24-1,-1-24-9,1 23 11,-1-23-19,1 0 3,0 0 7,-1 0-10,1 0 11,-1 0-10,1 0 0,-24-23 10,24 23-10,-1 0 9,-23-24-7,0 0-3,0 1 10,24 23 0,-24-24 7,0 1 1,0-1 22,23 24-40,-23-24 10,0 1 8,0 46 396,0 1-413,0 23-1,0 0 4,0-23-3,0 47 1,0-24-1,0 47 1,0 1 0,0-24 0,0-24-2,0 24 4,0 0-4,0-48 2,0 24 0,0 24 0,0-24 8,0-23-1,0 0-8,0-1 2,0 1 6,0-1-7,0 1 8,0 0-9,0-1 1,0 1 7,0 23-7,0-23 7,0-1-8,0 1 2,-23-1-1,23 1 0,0 0 0,-24-1 0,1 1-2,-1-24 3,24 24-2,-47-1 1,23-23 1,1 24-2,-25-24 0,25 0 1,23 23-1,-24-23 2,1 0-2,-1 0 1,0 0 8,1 0-7,-1 0 13,1 0-16,23-23 11,-24 23-9,0-24 0,1 1 6,23-1-5,0 0-1,-24 1 7,24-1-6,0 0 8,0 1-12,0-1 3,0 1 0,0-1 15,0 0-16,0 1 2,0-1-1,0 1-1,24 23 1,-1-48-1,1 25 1,0-1 10,-24 1-13,23 23 2,-23-24 2,24 0-2,-24 1 1,23 23 0,1-24 0,-24 1 1,24-1-3,23 0 2,0-23 0,-47 24-1,24 23 1,-1-24 0,1-23-1,-1 23 2,1 24-2,0-23 8,-24-1-7,23 24 0,1 0 0,-1-24 8,1 24-9,-24-23 2,24 23-1,23-24 7,-24 24 8,1-24-8,0 24-7,-24-23 8,23 23-10,1 0 3,-1 0 7,1-24-10,0 24 3,-1 0 0,1-23-3,23 23 10,-23-24-9,-1 24 25,1 0-25,-1 0 9,-23-24-7,24 24-3,0 0 2,-24-23 1,23 23 6,1-24 0,-1 1 8,-23-1 1,24 0 7,-24 1-24,24 23 0,-24-47 2,0 23 6,23 24-7,-23-24 0,0 1 0,0-1 30,0 1-22,0-1 8,0 0 324,0 1-340,0-1 78,0 1-63,0-1 24,-23 24-15,-1 0 1,0 0-5,1 0-21,-1 0 9,1 0 15,-1 24 0,24-1-8,-24-23 0,24 24-15,0-1 0,-23 1 6,23 0-6,0-1 0,0 1 0,0 23 1,0-23 5,0-1-6,0 1 1,0-1-2,0 1 1,23-24 77,-23 24-77,24-24-1,0 0 1,-1 0 0,1 0-1,-1 0 2,1 0-3,0 0 4,-1 0-4,1 0 3,23 0-2,-23 0 0,23 0 10,-24 0-10,1 0 18,0 0-9,-24-24 13,23-23-21,-23 23 0,0 1-1,24-1 2,-24 0-3,0 1 3,0-1-2,0-23 55,0 23-53,0 1 76,0-1-78,0-23 11,0 23-13,0 1 19,0-1-17,0 1 24,0-1-6,0 0 13,23 72 102,-23-25-133,0 1 0,0-1 1,0 1 0,0 0 1,0-1 7,0 1-10,0 23 10,0-23 0,0 23-8,0 0 6,0-23-6,0-1-1,0 1 25,0-48 178,0 1-203,0-1 2,0-23 7,0 23-9,0 1 8,0-1-8,0 0 3,0 1-4,0-1 1,0 1 17,0-1-16,0 0 8,0 1 24,0-1-26,0 1 48,24 23-55,0 0 10,-1-24-10,1 24 16,-1-24-16,25 24 9,-25 0-8,1 0 9,-1 0-2,1 0-8,0 0 47,-1 0-23,-23-23-23,0-1 38,24 24 1</inkml:trace>
    </iact:actionData>
  </iact:action>
  <iact:action type="add" startTime="102545">
    <iact:property name="dataType"/>
    <iact:actionData xml:id="d7">
      <inkml:trace xmlns:inkml="http://www.w3.org/2003/InkML" xml:id="stk7" contextRef="#ctx0" brushRef="#br0">25748 16335 0,'24'0'163,"0"0"-141,-1 0-14,1 0 23,-1 0-16,1-23 1,0-1 0,-1 0-2,1 1 3,-24-1-10,23 24 2,1 0-3,-24-24 3,0 1-3,24 23 2,-1-24 8,-23 1-8,0-1 0,24 24 8,-24-24-8,23 24-2,-23-23 3,24-1 7,-24 1-9,24-1 0,-1 24 1,-23-47 0,24 23 0,-1 24 0,1-23 0,-24-1-1,0 0 18,24 24-19,-24-23 3,23 23 6,-23-24-8,24 24 1,-1 0 0,1 0-1,0 0 1,-1 0 1,1 0-2,-1 0 1,1 0-1,0 0 9,-1 0 0,1 0 1,-1 0 59,1 0-30,-24 24-38,0-1 7,0 1 0,0 0 9,0-1 48,0-46 89,0-1-145,0 0 14,0 1-14,0-1 14,-24 24 55,1 0-53,-1 0-25,1 0 1,-1 0 8,0 0-8,1 0 16,-1 0-17,1 0 16,-1 0 16,0 0-24,1 0 10,-1 0-19,1 47 3,23-23 13,-24-24-14,24 24 7,-24-24-7,24 23 8,0 1 39,-23-1-49,23 1 10,0 23-7,0-23-1,0 23-1,0-23 0,0 23 1,0 24 0,0-48 0,0 1 0,0 0 0,0-1-2,0 1 3,0-1-2,0 1 32,0 0-24,23-24 17,1 23-21,0-23 2,-1 24-7,1-24 2,-1 23 8,1-23-6,0 0 4,-1 0-6,1 24-1,-1-24 9,1 24-9,0-24 9,-1 0-9,1 0 1,-1 0 0,1 0-1,0 0 8,-1 0-6,1 0-1,-1-24-1,25 0 2,-25 1-2,1-1 9,-1 1-9,1-1 9,0 0-1,-24 1-7,23-1-1,-23 1 1,24-1 2,-24-23-4,23-1 1,1 25 1,-24-24 1,0-1 0,24 48-4,-24-23 3,0-1 0,0 1 24,23-1-25,-23 0 1,24 24 1,0-47-2,-24 24 0,23 23 2,-23-24-2,24 0 1,-24 1 8,23 23-10,-23-24 2,24 24 1,-24-23-3,24 23 11,-1 0-9,1 0 7,-24-24-8,23 24 1,1-24 0,0 24 7,-1 0 0,1 0-7,-1 0 16,1 0-9,0 0 10,-1 0-18,1 0 9,-24 24-1,23-24 3,1 0-5,-24 24 57,24-24-62,-24 23 6,0 1 1,23-1 9,-23 1-9,0 0 25,0-48 99,0 0-131,0 1 16,0-1-1,0 1-9,-23 23 11,23-24-2,0 0 0,-24 24-8,0 0 17,24-23-1,-23 23-25,-1 0 4,1 0-3,-1 0 9,0-24-9,1 24 9,-1 0-8,1 0 0,-1 0 22,0 0-7,1 0 16,-1 0-23,1 24-2,-1-1 12,24 1-12,-24-24-6,24 24 8,0-1-10,0 1 10,-23-24-9,23 23 2,-24 1-1,24 0 8,0-1-9,0 1 8,-23-1 8,23 1-15,0 0 9,0-1-11,-24 1 2,24-1 0,0 25 9,0-1-4,0-24-4,0 1 6,0 0-8,0-1 11,0 1-11,0 0 8,24-1 16,-24 1-7,23-24-1,1 0-8,-1 0 2,1 0-12,23 0 21,-23 0-11,-1 0 7,1 0-13,0-47-2,23 23 9,-24-23-9,1 23 0,-24 0 1,24 1 0,-24-1 0,23 24 0,-23-23-1,0-1 9,24 24-9,-1 0 17,-23-24-16,24 1 16,-24-1-1,0 1 25,0-1-33,0 0-1,0 1-5,0-1 5,0 1 33,0-1 22,0 48 234,0-1-296,0 24 10,0-23-2,0 23-7,0-23 6,0 23-4,0-23 11,0-1-13,0 1 16,24-24-17,-24 23 1,23 1 0,1 0 8,-1-1-8,1-23-1,-24 24 9,24-24-9,-1 0 1,-23 24 0,24-24 0,-1 0 7,1 0-7,0 0 16,-1-24-8,1 0-2,-24 1-6,23-1 0,1 0 0,-24 1 7,0-1-8,24 1 10,-24-1-1,23 0-10,-23 1 2,0-1 1,24 1-2,-24-1 1,0 0-2,23 1 20,-23-1-19,24 24 0,-24-23 9,0-1-9,24 24 1,23-24 1,-24 1 7,1 23-9,23-24 0,-47 1 1,24 23-1,-1 0 1,1 0 0,0 0 7,-1 0-8,1 0 18,-1 0-17,1 0-1,0 0 25,-1 0-25,-23 23 64,24-23-41,-48 0 87,1 0-111,-1 0 18,0 0-17,1 0 11,-1 0-3,1 0-9,-1 0 19,0 0-3,1 0 3,-1 0 13,1 0-32,-1 0 19,0 24-18,1-1 1,23 1 0,-24-24-1,1 24 0,23-1 2,-24 1 6,0-1-8,1 1 10,23 0 0,0-1-12,-24-23 3,1 24 0,23 23 0,0 0 7,0-23-7,-24-1 0,24 1 0,0 0-1,0-1 10,0 25-10,0-25 16,0 1-17,24-24 12,-1 0-10,1 0 14,-1 0-13,1 0-2,0 0 8,-1 0-7,-23-24 0,24 24 7,-1-23-7,-23-1 0,24 24 3,-24-24-6,24 1 2,-1-1 1,-23 0-1,0 1 2,24-1-2,-1 1 2,-23-1-3,24 0 3,-24 1 7,24-1-2,-24 1-6,23 23 0,-23-24 8,0 0-9,0 1 17,0-1-16,0 1 14,24 23-13,-24-24 30,0 0-17,0 1 17,23-1-23,-23 1 16,0 46 285,0 1-310,0 23 1,0 0 0,0-23 0,0 23-1,0 0 1,0 0-1,0 1 2,0-25 0,0 24-3,0-23 2,0 23-1,0-23 2,0 0-2,0-1 0,0 1 2,0 23-2,0 0 2,0 0 6,0-23-8,0 0 1,0-1 0,0 1-1,0 23 17,0-23 0,0-1-18,0 1 2,0 23 8,0-23-9,0-1 9,0 1-8,0-1 8,0 25-8,0-1 7,0-24-8,0 25 2,-23-1-1,23-23 0,0-1-1,0 24 0,-24 1 8,24-25 2,-23 1-9,-1-1 8,24 1-1,-24-24-7,1 0-1,-1 0 16,1 0-15,-1 0 8,0-24 22,24 1-31,-23 23 9,23-24-9,0 1 2,0-25 21,0 25-22,0-24 8,0 23-7,0-23-3,0-1 4,23 25-5,1-24 4,23-1-2,-47 1 4,24 24-6,-1-1 4,1-23-3,0 47 3,-24-47-2,47-1 2,-24 48-1,1-47-2,23 24 4,0-1-4,-23 0 2,0 1 1,23-24-3,0 23 2,0 0 3,-23-23-6,-1 47 1,25 0 3,-48-23-2,23-1 1,1 24 1,-1-24 6,1 24-5,0-23-5,-1 23 80,1 0-77,-1 0 16,-23-24-16,24 24-1,0 0 9,-24-24-9,0 1 11,23 23-11,-23-24-1,0-23 2,24 47 0,-24-47-1,0 23 1,0-23 1,23 23-3,-23 1 4,0-1-4,0 1 1,0-1 25,0 0-16,0 1-1,0-1 25,0 1-23,-23 23 12,-1 0-15,24-24 26,-23 24-2,-1 0-14,0 0-1,1 24 1,-1-1-16,24 1-2,-23-1 10,-1 1 2,0 0 11,24-1-21,0 1 8,0-1 22,0 1-14,0 0 38,0-1-46,0 1-1,24-1 0,-24 1-8,24-24 1,-24 24 1,0-1-2,23-23 2,-23 24-3,24-24 56,-1 23-38,1-23-17,0 24 1,-1-24 0,24 0 15,-47 24-14,24-1-2,23 1 1,-23-24 6,-1 24-5,1-24 2,-24 23 1,24-23-5,-1 0 18,1 0 63,-1 0-67,1 0-15,0 0 19,-24-23-19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9T16:49:56.640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act:action type="add" startTime="26114">
    <iact:property name="dataType"/>
    <iact:actionData xml:id="d0">
      <inkml:trace xmlns:inkml="http://www.w3.org/2003/InkML" xml:id="stk0" contextRef="#ctx0" brushRef="#br0">3163 14329 0,'23'0'156,"25"0"-141,-1 0-8,-47-48 3,47 1-5,-23 24 2,23-1 2,-47-23-1,23 23-1,1 1 1,0-1-1,-24 0 1,0 1 18,23-1-20,1 24 2,-24-23-2,0-1 3,23 0-2,1 24 5,-24-23-8,24 23 3,-24-24 2,0 1 6,23 23-6,-23-24-3,24 24 2,-24-24 0,0 1 8,0-1-9,23 0 1,-23 1-1,0-1 1,24 24 1,-24-23-2,0-1 1,0 0-1,24 1 9,-24-1-7,0-23 7,0 0-10,0 23 2,0 1 0,0-1-2,0-23 4,0 0 5,0 23 8,0 0-8,0 1 48,0 70 69,0 0-124,0-23-1,0 23 1,0-23-1,0 23 1,0 24 0,0-48 0,0 24 0,0 1-1,0-25 1,0 24 0,0-23-1,0 23 2,0 1-1,0-25-1,0 24 0,0-23 2,0 23-3,0-23 3,0-1-1,0 25 0,0-1 9,0-24-12,0 1 5,0 0-5,0-1 4,0 1 6,0-1-7,0 1 47,0 0-16,0-48 85,0-23-109,0 23-6,0 1-3,0-25 3,0 25 5,0-24-5,0-1 7,0 25-10,0-1 10,0 1-8,0-1-1,0 0 9,0 1-8,0-1 17,0 1-20,0-1 21,0 0-19,0 1-1,0-1 10,23 0-8,-23 1-1,0-1 9,24 1-8,-24-1 15,23 0-15,1 1 15,0-1-16,-24 1 2,23 23-1,1 0-1,-24-24 1,23 24 0,-23-24 8,24 24 15,-24-23-16,24 23 16,-1 0 24,1 0-39,-1 0 23,1 0-33,-24 23 3,24 1-2,-24 0 1,23-1 7,-23 1-8,0-1 2,24 1-2,-24 0 2,0-1-2,0 24 0,0-23 9,0 0-8,0 23 7,0-23-7,0-1 0,0 1-1,0-1 1,0 1 9,0 0-10,0-1 32,0-46 62,0-1-94,0 0 1,0 1 8,0-1-9,0 1 17,0-1-9,23 24-7,-23-24 8,0 1-9,0-1 1,0 0 7,24 24-7,-24-23-1,24 23 10,-24-24-9,0 1 6,23-1-7,1 24 3,-1 0-3,-23-24 3,0 1-5,24 23 6,0-24 2,-24 1 10,23 23-15,-23-24-1,24 24 2,-1-24 14,1 24-16,0-23 1,-24-1 30,23 24-30,1-23 23,-24-1 1,23 24-22,1 0 18,0 0 3,-1 0 23,-23 47-22,24-47-24,-24 47-1,0 1 1,0-25 0,0 24 0,0-23-1,0 23 1,0 0 0,0 1 0,0-1-1,0-23 1,0-1-1,0 24 2,0-23 6,0 0-8,0-1 17,0 1 0,0-1 310,0 25-319,0-25-7,0 1 0,0 23-2,0-23 2,0-1-1,0 1 1,0-1 0,0 1 0,0 0 0,0-1 15,0 1-15,0-1 15,0 1-15,23 0 10,1-24 2,0 0-3,-24 23-2,23-23 1,1 24-9,-1-24 9,25 0-7,-25 0 4,24 0-4,1 0 6,-25 0-7,1 0-1,-1 0 1,1-24 0,0 1 1,-1 23-2,1 0 0,-24-24 2,0 0-2,23 24 3,1-23 3,-24-1-6,24 1 10,-1-25-10,1 1 9,-24 0-9,0 23 1,23-23 1,-23 0-2,0 0 1,24 0-1,-24-1 0,0 25 1,24-24 0,-24-1 0,0 25 1,0-25-2,23 25 1,-23-24-1,0-1 0,0 25 2,0-24-1,0 23 0,24 24-1,-24-47 2,0 23 12,0 1-5,0-1 15,0 0 18,0 1-36,0-1 36,0 1-19,0 46 109,0 1-131,0 47-1,0-24 1,0 24 1,-24-1-3,1 1 2,23-24 0,-24 24 0,24-23 0,-24-25-1,24 24 1,0-23 0,0 0 8,0-1-8,0 1 162,0-1-147,0 1-15,0 23 7,0-23-7,0 23 7,24-47-7,-24 24 0,0-1 15,24-23 24,-1 0-17,1 0-6,-1 0-16,1 0 0,23-47 7,-23 23-7,-24 1 0,23-1 1,25-23-3,-25 23 10,1 1-8,-24-1-1,23 1 8,1-1 17,0 24-25,-24-24 2,0 1-2,23-1 1,1 24 61,-24-23-61,23-25 1,1 25 21,0-1-22,-1 24 23,1-24-15,-1 24-8,1 0 6,0 0-6,-1 0 0,1 0 0,-1 0 0,1 0 0,0 0-1,-1 0 2,1 0-3,-1 0 11,1 0-9,0 0 6,-1 0 2,1 0 15,-1 0-16,1 0 49,-48 0 255,1 0-304,-1 0 6,1 0-14,-1 0 11,-23 0-3,23 0 7,1 0-14,-1 0-1,0 0 10,1 0-11,-1 0 12,1 0-4,-1 0-5,0 0 20,1 0-20,-1 0 14,1 0-6,-1 0-3,0 0 11,24 24-19,-23 0 1,23-1 9,-24 1-7,24 0-2,-47-1 0,47 1 2,-24 23-2,24-23 79,0-1-70,0 1-1,0-1-7,0 1-1,0 0 9,0-1-9,0 1 64,24-24-65,0 0 3,-24 23 7,23-23-1,1 0-8,-1 0 32,1 0-24,-24 24-8,24-24 2,23 0-1,-24 0 7,25 0-6,-1 0 7,-24 0-10,1 0 2,0 24 1,-1-24-3,1 0 2,-1 0 0,1 0-1,0 0 2,-1 0-2,1 0 1,23 0 0,-23 0 8,-1 0-9,1 23 1,23-23 8,0 0-1,-23 0 9,-1 0-17,1 0 1,0 0-1,-1 0 1,24-23 9,-23-1-11,0 24 4,-1-24-5,1 1 3,0 23 1,23-24 2,-47 1-6,23-1 3,1 24-1,-24-24 0,24 1 2,-1-1 15,-23 1 70,0-1-65,0 0 2,0 1-23,0-1 3,0 1 0,0-1-3,0 0 24,0 1-17,-23 23 1,-1-24-10,0 24 12,24-24-12,-23 1 2,-1 23 7,1 0 17,23-24-24,-24 24-1,0 0 24,1 0 16,-1 0-31,0 24-2,1-1-4,23 1-5,0 0 4,0 23-1,-24 0 8,24-23-9,0-1 0,0 25 1,0-25 0,0 1 0,0-1-1,0 1 10,0 0 146,0-1-126,0 1-18,0-1-13,0 1 25,0 0-16,24-24-8,-1 0 1,-23 23 1,24 1-2,0-1 1,-1-23 8,1 0-10,0 24 3,-24 0-1,23-24 8,1 0 6,-24 23-15,23 1 26,1-24-19,-24 23-6,24-23 0,-1 0 23,1 24-23,-1-24 15,25 0-16,-25 0 10,24 0-11,-23 0 11,0 0-9,-1 0 29,1 0-5,-1 0 8</inkml:trace>
    </iact:actionData>
  </iact:action>
  <iact:action type="add" startTime="35328">
    <iact:property name="dataType"/>
    <iact:actionData xml:id="d1">
      <inkml:trace xmlns:inkml="http://www.w3.org/2003/InkML" xml:id="stk1" contextRef="#ctx0" brushRef="#br0">5405 12983 0</inkml:trace>
    </iact:actionData>
  </iact:action>
  <iact:action type="add" startTime="48241">
    <iact:property name="dataType"/>
    <iact:actionData xml:id="d2">
      <inkml:trace xmlns:inkml="http://www.w3.org/2003/InkML" xml:id="stk2" contextRef="#ctx0" brushRef="#br0">13618 13361 0,'23'0'146,"1"0"-124,0 0-14,23 0 8,-24 0-9,25 0 8,-25 0-8,-23-24 3,24 1 6,-1 23-2,-23-24 2,24 24-8,0-24 0,-1 24 7,-23-23-9,0-1 3,24 1 7,-1 23-1,-23-24-7,0 0 1,0-23 6,24 24-7,-24-1 7,24 0-8,-24 1 8,0-1-7,0 0 1,0 1 6,0-1-8,0 1 16,23-1-6,-23 0 6,0 1 23,24 23-39,-1-24 10,1 24 5,0 0-13,-1-23 16,1 23-19,-1 0 1,-23-24 8,24 24-6,0 0-1,-24-24 7,23 24-8,1 0 9,-1 0 2,1 0 3,0 0-13,-1 0 15,1 0-16,-1 0 9,1 0 23,0 0-22,-1 0 13,1 0-23,-1 0 17,1 0 22,-24 24-30,0 0-9,0-1 9,24-23-8,-24 24-1,0-1 39,0-46 226,-24-1-247,24 1 5,0-1-14,0 0-10,-24 24 4,1 0 12,23-23-7,-24 23 0,24-24 1,-23 24 24,-1 0-26,0 0 17,1 0-22,-1 0 6,1-23 8,-1 23-7,0 0 14,1 0-14,-1 0 0,1 0 7,-1 0-15,0 0 7,1 0 1,-1 23 8,24 1-8,-23-24 6,23 23-15,-24 1 1,24 0 0,0-1 7,-24 24-6,1 1 6,23-25-8,0 24 1,0 1 0,-24-48 0,24 47-1,0-23 2,0 23-2,0 0 0,0-23 1,0 23 0,0-24 1,0 1-2,0 0 2,0-1-3,0 1 10,0-1 0,0 1 15,0 0-16,24-24-8,-24 23 9,0 1 23,23-24-32,1 23 9,0-23-8,-1 0-1,1 0 1,-1 24 1,25-24 6,-48 24-7,23-24 0,1 0 0,23 0-2,-23 0 10,-1 0-7,1 0-3,-1 0 3,1 0-3,0 0 10,-1-24-8,1 24 16,-24-24-17,23 1 9,1 23-8,-24-47-1,0 23 1,24 0 0,-1 1-1,-23-1 1,24 1 0,-24-1 1,0 0 5,0 1 2,23-1-1,1 1 1,-24-1-7,0 0 5,47 1-6,-47-1 0,24 24-1,-24-23 1,23 23 1,-23-24-2,24 0 9,0 1 15,23-1-24,-47 0 9,47 1-8,-47-1 0,24 24 0,-1 0 14,-23-23-13,0-1 5,24 24-6,-1 0 0,1 0 16,0-24-17,-1 24 8,1 0-7,-1-23 0,1 23 17,0 0-20,-1 0 20,1 0-18,-1 0 8,1 0 24,0 0-14,-24 23 6,23-23 30,-23 24-22,24-24-25,-48 0 219,24-24-192,-23 24-26,-1 0 1,0 0 29,1 0-30,-1 0-7,1 0 23,-1 0-22,0 0 14,1 0-17,-1 0 5,1 0-7,-1 0 13,0 24-1,1-24 1,23 24-10,-24-24 16,1 23 30,23 1-45,0 23 8,0-23-9,-24 23 1,24-23 0,0-1-1,-24 24 2,24-23-2,0 0 1,0-1 15,0 1-8,0-1 24,0 1-30,0 0 21,0-1-22,0 1 3,0-1 17,0 1 12,24-24-34,0 0 21,-1 0-21,1 0 0,-1 0 17,1 0-15,0 0 39,-1 0 218,1 0-260,-24-47 4,47 23-1,-23 1-1,-1-25 0,24-22 3,-23 22-4,0 1 4,-1 24-3,-23-1 0,0 0 0,24 1 1,-24-1 26,0 0-30,0 1 120,0-1-91,0 1-8,23 23 174,-23 47-183,0-24 0,0 1-9,0 0 1,0-1-1,0 1 0,24 0 2,-24-1-2,0 24 1,0-23-1,0 0 2,0-1-2,24 1 1,-24 23-1,0-23 10,0-1-10,0 1 1,23-24 0,-23 23-1,0 1 2,24-24 6,-1 0 32,1 0-40,0 0 24,-1 0-15,1 0 1,-1-24 5,1 24-16,-24-23 3,0-1-2,24 1 3,-1 23-4,-23-24 2,24 0 0,-24 1 19,23-1-24,-23 1 5,24 23-1,-24-24 2,0 0-1,0 1 8,0-1-9,24 1 1,-24-1 9,0 0-11,0 1 11,0-1-11,0 0 2,0 1-1,0-1 1,0 1 9,0-1-11,0 0 11,0 1-1,0-1-9,0 1 32,0-1-16,0 0 15,0 48 142,0 23-174,0-23 2,0 23 0,0-23-1,0 23 2,0-24-2,0 1 2,0 23-4,0-23 7,0 0-6,0 23 1,0-24 2,23 25-2,-23-25-1,0 24 4,0-23-3,24 0 1,-24-1-1,0 1 1,0-1 0,0 25 0,0-25 7,0 1-7,0-1 7,0 1 32,0-48 46,0 1-78,0-1-7,0 1 7,0-1-6,0 0-2,0 1 9,-24-1-9,24-23 14,0 23-18,0 1 12,0-1-8,0-23 9,0 0-8,0 23 10,0 1-13,0-1 11,0 0-8,0 1-1,0-1 17,0 0-9,0 1 10,0-1-19,0 1 10,24-1-9,-24 0 2,23 1 6,-23-1-8,24 24 3,0-23-3,-24-1 0,23 0 8,1 24-7,-24-23 0,23-1 9,1 24-11,0-23 2,-24-1-1,23 0 1,1 24 1,-24-23-2,23-1 0,1 24 2,0 0-1,-1-23 7,1 23-8,-24-24 1,23 24 0,1-24 0,0 24 0,-1 0 8,1 0-10,-1 0 18,1 0 15</inkml:trace>
    </iact:actionData>
  </iact:action>
  <iact:action type="add" startTime="67758">
    <iact:property name="dataType"/>
    <iact:actionData xml:id="d3">
      <inkml:trace xmlns:inkml="http://www.w3.org/2003/InkML" xml:id="stk3" contextRef="#ctx0" brushRef="#br0">25512 14470 0,'24'0'324,"0"0"-293,-1 0-15,1-23-1,-24-1 9,23 0-17,1 24 0,0-47 1,-24 0-1,23 23 1,1-23 0,-1 0-1,1 23 1,-24 1 8,0-1-8,24 24 8,-24-23 1,0-1-12,0 0 19,23 24-1,-23-23-6,0-1-11,0 1 9,0-25-5,24 48-3,-24-47 2,0 24-2,0-1-1,0 0 3,0 1-2,0-1 9,0 0-8,0 1 23,0-1-8,0 48 350,0-1-351,0 1 2,0 0 38,0-1-46,0 1-8,0 0 30,0-1-21,0 24 12,0-23-22,0 0 9,0-1-8,0 1 8,0-1 7,0 1-7,0 0 15,0-1-23,0 1 7,0-1 17,0 1-25,0 0 17,23-1-18,-23 1 10,24 23-9,-24 0 10,0 0-10,0-23 10,0 0-11,0-1 19,0 1 5,0-1 1,24-23-24,-1 0 24,1 0-6,-1 0 13,1 0-22,0 0 22,-1 0-14,-23-23-1,0-1-15,24 1 6,-1-25-6,-23 25 8,24 23-9,-24-24 2,0 1-2,0-1 1,0 0 0,24-23 8,-24 0-9,23 47 4,-23-47-6,24 23 2,-24 1 1,0-1 0,0 0 0,23 24-1,-23-23 1,0-1 8,24 24-10,-24-23 12,0-1-10,24 0-1,-24-23 8,23 47-8,1-47 3,-1 23-3,-23 1 0,0-1 1,48 0-2,-48 1 3,23 23 0,-23-24-3,24 1 3,-1 23-2,-23-24 2,24 24-2,0-24 0,-1 24 1,1 0 15,-1 0-15,1 0 15,0 0-6,-1 0-10,1 0 16,-1 0-8,1 0 10,0 0-10,-1 0 0,-46 0 264,-1 0-270,0 0 29,1 0-7,-1 0 30,1 0-45,-1 0-1,0 0 17,1 0-25,-1 24 10,1-24-11,-1 24 3,0 23-2,1-47 1,-1 23-1,24 1 1,-23 0 1,-1-24-2,24 23 9,0 1 7,-24-24-16,1 0 25,23 24-2,-24-1-22,24 1 23,0-1-15,0 1-1,-23-24-7,23 24 0,0-1-1,0 1 8,-24-1-6,24 1-2,0 0 1,0-1 0,0 1 2,0-1 5,0 1-1,0 0 9,0-1-16,0 1 2,0-1 14,0 1-15,0 0 15,0-1-7,24-23-1,-24 24 1,23-24-9,1 0 0,-1 0 1,1 0 8,0 0-8,-1 0 8,24 23-8,-23-23 7,0 0-8,-1 0 2,1 0-2,23 0 8,-23 0 1,-1 0-8,1 0-1,-1 0 2,25 0-3,-25 0 10,1 0-8,-1 0 0,25 0 3,-25 0 1,1-23-4,-1 23-1,1 0 9,0 0 0,-24-24-8,47 24 10,-47-23-14,24 23 4,-1 0 9,1-24-10,-24 0 1,47 1 0,-23 23-1,-1-24 0,1 1 0,-1 23 1,1-24 1,0 0 16,-1 24-19,-23-23 1,0-1 18,24 24-17,-1 0 7,1-23 7,-24-1-14,0 0 23,0-23-15,0 24 0,0-1-9,0 0 8,0 1-7,0-1 0,0 1 7,0-1-6,0 0 14,0 1-7,0-1-1,0 0 39,-24 1-16,1 23-22,-1 0 47,1 0-32,-1 0 7,24 47-30,-24-23 8,24-1-9,-23 25 9,23-25-8,0 1 8,0-1-9,0 1 16,0 0-16,0-1 1,0 1 9,0-1-11,0 1 11,0 0-9,0-1-2,0 24 9,0-23-6,0 0 14,0-1-16,0 1 33,0-1-25,0 1 0,0 0 17,0-1-1,0 1 8,23-24-24,1 23-8,23 1 10,-23-24-11,-1 0 2,1 0 0,0 0 0,-1 0 1,24 24-3,-23-24 11,23 0-9,-23 0 10,-1 0-14,1 0 4,0 0-1,-1 0 2,1 0-2,-1 0 2,1 0-2,23 0 9,-23 0 0,-1 0-1,1 0-8,0 0 23,-1 0-6,1 0 8</inkml:trace>
    </iact:actionData>
  </iact:action>
  <iact:action type="add" startTime="74084">
    <iact:property name="dataType"/>
    <iact:actionData xml:id="d4">
      <inkml:trace xmlns:inkml="http://www.w3.org/2003/InkML" xml:id="stk4" contextRef="#ctx0" brushRef="#br0">25725 13290 0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9T16:49:56.640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act:action type="add" startTime="38653">
    <iact:property name="dataType"/>
    <iact:actionData xml:id="d0">
      <inkml:trace xmlns:inkml="http://www.w3.org/2003/InkML" xml:id="stk0" contextRef="#ctx0" brushRef="#br0">4366 15863 0,'0'-24'207,"24"1"-198,0 23-3,-1 0 10,1-24-7,-24 1-2,23 23 0,1 0 0,-24-24 3,24 24-4,-1 0 19,1-24-17,-1 1 22,1 23-15,0-24 8,-24 1 1,0-1-8,23 24-8,-23-24-1,24 1 1,-1-24 7,-23-1-8,0 25 1,0-1 1,24-23-3,0 23 11,-24 1-9,23 23 9,-23-24-11,0 0 2,0 1 0,24 23-1,-1 0 0,-23-24 1,24 1 1,23-1-2,24 0 8,-24 1-6,-23-1-2,23 1 0,-23 23 2,-1-24 6,1 24-6,-1 0-2,1 0 15,0 0-2,-1 0 0,1 0-13,-24 24 1,23 23-1,1-47 3,0 47-4,-24-23 3,23-1-3,1 1 3,-1-1-2,-23 1 16,24-24-14,-24 24 6,24-24 33,-48-24 122,24 0-155,-24 24-8,1-23 1,-1-1 15,1 24-14,-1-23-2,24-1 0,-24 24 9,1-24 0,-1 24 8,1-23-17,-1 23 8,0 0 16,1 0-15,23-24 2,-24 24-5,1 0 1,-1 0 12,0 0 3,1 0-13,-1 0 8,1 0-17,-1 0 0,0 0 8,1 0-6,-1 0 7,1 24-9,23-1 0,-24-23 1,0 24 8,1-24-8,23 24 0,0-1 7,-24-23-7,1 24 0,23-1 0,0 1 7,0 0-6,0-1 7,0 1-10,0-1 2,0 1-1,0 0 2,0-1-2,0 25 8,0-25-7,0 1 1,0 23-3,0-23 12,0-1-11,0 1 0,0-1 9,0 1-9,0 0 9,0-1-9,0 1 9,0-1 0,23-23-9,-23 24 2,24-24-3,-1 24 3,1-24-1,0 23-2,-1 1 2,1-1 8,23-23-8,-23 24 8,-1-24-8,1 0-1,-1 0 1,1 0-1,0 0 10,-1 0-9,1 0-2,-1 0 17,1 0-14,0 0 14,-1 0-15,1 0 8,-1 0-10,1 0 4,0 0-3,-1 0 2,1 0-3,-1 0 17,1-24-16,0 24 2,-24-23-2,0-1 2,0 1-2,23 23 1,1-24-1,-24-23 1,0 23 8,23 24-8,-23-23-1,24-1 4,-24 0-6,0 1 2,24-1 1,-24-47-1,0 24 9,23 47-8,-23-23 0,24-1-1,-24 0 2,23 1 5,-23-1-5,0 0 0,24-70 5,0 70-7,-24-46 1,23-1 0,24 0-1,-47 47 3,24-23-4,-24 24 2,0-1 8,0 0-7,0 1 29,0-1 0,0 48 280,0 23-311,0 0 1,0 24 0,0-24-1,0 0 2,0 24-2,0-47 8,0-1-5,0 1-4,0 0 10,0-1-1,0 1 48,0-1-33,0 1 10,24-24-34,-24 24 3,23-24 7,-23 23-10,24-23 26,-24 24-16,23-24-1,1 24-7,0-24 16,-1 0-10,-23 23-6,24-23 1,-24 24 6,23-24 8,1 0-16,0 0 9,-1 0-7,1 0-3,-1 0 19,-23-24-18,24 24 8,-24-23-8,0-1 9,24-23 0,-24-1-9,23 48 1,-23-47 1,0 24-2,24 23 1,-24-24 0,0 0 8,0 1 22,0-1-15,0 1 2,0-1 4,0 0-13,0 1 22,0-1-14</inkml:trace>
    </iact:actionData>
  </iact:action>
  <iact:action type="add" startTime="42276">
    <iact:property name="dataType"/>
    <iact:actionData xml:id="d1">
      <inkml:trace xmlns:inkml="http://www.w3.org/2003/InkML" xml:id="stk1" contextRef="#ctx0" brushRef="#br0">6231 15131 0,'0'-23'28,"0"-1"49,0 0-53,0 1 6,0-1 2,0 48 269,0 23-293,0 0 0,0-23 0,0 23 0,0-23-1,0-1 1,0 1-1,0-1 2,0 1 7,0 0-9,0-1 9,0 1-9,0-1 8,0 1-7,0 0 1,0-1 5,0 1-6,0 0 155,0-1-156,0 1 9,0-1 8,0 1-17,23-24 8,1 24 2,-24-1 5,24 1 9,-1-24-7,1 0-17,-1 0 1,1 0 0,-24-24 0,47 1 0,-23 23-1,-24-24 2,47 0-2,-23 1 0,-1-1 1,1 1 0,0-1-1,-1 0 2,1-23-2,-24 23 1,47 24 1,-23-47-4,-1 0 4,-23 23-1,24 24 0,-1-47-1,1 24 17,0 23-16,-1-48-1,1 1 0,23 0 10,-23 23-9,-24 1-1,0-1 1,23 24-1,-23-23 10,24 23-11,-24-24 4,0 0-4,23-23 10,1 24-8,-24-25 0,24 1-1,-1 24 1,-23-25 0,0 1-1,0 24 1,0-25 1,0 25-2,0-25 1,0 25-1,0-24 9,0 23 1,-23 24-11,23-24 2,-24 1 6,24-1 4,-24 24 13,1 0-16,-1 0 8,1 0-8,-1 0 1,0 24-9,1-1 9,-1 25-1,1-25-6,-1 1-2,24-1 1,-24 1-1,1 23 1,-1 1 0,24-25 0,-23 24 0,23-23 0,0 0-2,0 23 2,0 24 0,0-24 10</inkml:trace>
    </iact:actionData>
  </iact:action>
  <iact:action type="add" startTime="45507">
    <iact:property name="dataType"/>
    <iact:actionData xml:id="d2">
      <inkml:trace xmlns:inkml="http://www.w3.org/2003/InkML" xml:id="stk2" contextRef="#ctx0" brushRef="#br0">6727 15037 0,'0'23'78,"0"1"-71,0 0-1,0 23 3,0-24-3,0 25 3,0-25-2,0 1 9,0 23-9,0-23 25,0-1-24,0 1-1,0-1 2,0 1-2,0 23 0,0-23 2,0 0-2,0-1 1,0 1-1,0-1 80,0 1-57,0 0-6,0-1-1,0 1-7,0-1 15,0 1-23,0 0 22,0-1-7,0 1 0,0-1 16,0 1-23,0 0 15,0-1-16,0 1 9,0-1-9,0 1-8,-24 23 9,0-23-9,24-1 2,-23 25-2,-1-25 1,24 1 0,-23-24 0,23 23-1,0 1 2,-24-24-2,0 24 15,1-1 2,-1-23 8,0 0-9,24-23 78,0-1-87,0 0-4,0 1-4,0-1 2,0-23 1,24 23 7,0-23-9,-24 0 8,23 23-7,1 24-1,-24-23 1,24 23 0,-24-24 0,0 1-1,23 23 3,1-24-4,-1 0 9,1 24 0,0-23-5,-24-1-4,23 24 10,1-23-9,-24-1 2,23 0 6,1 1-7,0-1 0,-24 1-1,23 23 1,24-48 1,-47 25 1,48 23-6,-25-47 5,1 23-2,-1 0 0,25 1 1,-25-1-1,24 0 2,1-23 0,-25 47-2,1-23-1,47-25 3,-48 25-1,1-1-1,23 1 1,-23-25 0,-1 25-1,1-1 1,-1 1 2,1-1-4,-24-23 1,24 47 33,-24-24-33,0 1 1,23-1 8,-23-23-9,0 23 9,0-23-8,0 23 0,0 1-1,0-1 0,0 1 2,0-1-2,0 0 2,0 1 13,0-1-6,0 1 15,0-1-9,0 0 49,-23 24 45,23 24-109,0 0 2</inkml:trace>
    </iact:actionData>
  </iact:action>
  <iact:action type="add" startTime="48904">
    <iact:property name="dataType"/>
    <iact:actionData xml:id="d3">
      <inkml:trace xmlns:inkml="http://www.w3.org/2003/InkML" xml:id="stk3" contextRef="#ctx0" brushRef="#br0">7505 14754 0,'0'-24'5,"0"0"2,0 1 12,0-1 73,0 1-70,0-1 55,0 0-31,0 48 328,0 0-343,0-1-23,0 1-1,0-1 0,0 1 3</inkml:trace>
    </iact:actionData>
  </iact:action>
  <iact:action type="add" startTime="50795">
    <iact:property name="dataType"/>
    <iact:actionData xml:id="d4">
      <inkml:trace xmlns:inkml="http://www.w3.org/2003/InkML" xml:id="stk4" contextRef="#ctx0" brushRef="#br0">7576 14730 0,'24'-47'207,"-24"23"-198,0 1 7,0-1-8,0 0 7,0 1 1,23 23-9,-23-24 47,0 0 1,0 1-31,0-1 14,0 1-23,0-1 16,0 0-16,0 1 17,-23 23 146,-1 0-161,1 0 36,-1 0-30,0 0 23,1 0-22,-1 0-9,24 23-8,0 1 2,-23 0 6,23-1-7,-24-23 0,24 47 0,0-23-1,0 0 24,-24-24-14,24 23-10,0 1 30,0 0-28,0-1 6,0 1 1,0-1-9,0 1 17,0 0-17,0-1 2,0 1 6,0-1-7,0 25 0,0-1 0,0-24 0,0 25-2,0-25 3,0 48-2,0-24 1,0-23 0,0 23-1,0-23 2,0-1-2,0 1 0,0-1 2,0 1 6,0 23-6,0 0 6,0-23 3,0 0-13,0-1 3,0 1 7,0 0-1,0-1 11,0 1 6,0-1-23,0 1 22,0 0-22,0-1 9,0 1-11,0-1 11,0 1-2,0 0 0,0-1 9,0 1-8,0-1-10,0 1 10,0 0-9,0 23 10,0-24-10,0 25 9,0-25-8,0 1-1,0 23 4,0-23 18,0-1-7,0 1 41,0-1-9,0 1-30,0 0 21,0-1-21,-23-23-9,-1 0 31,1 0 48,-1 0-71,0 0 77,1 0-60,23-23 14,0-1-8,0 0-14,0 1-18,0-1 11,0 1-19,0-1 5,0 0-6,0 1 3,0-24 8,23 23 0,-23 0 22,0 1-22,24 23 0,0-24 14,-24 1 1,23 23-16,1-24 10,-1 24-19,-23-24 9,24 24-7,0-23 1,-1-1 13,1 24-13,-24-23-2,23 23 8,1 0 17,0 0-23,-24-24-2,0 0-1,47 1 3,-24 23-1,-23-24 8,24 24-8,-24-23-2,24 23 11,-24-24-10,23 24 1,1 0 22,-24-24-22,23 1 8,1 23 31,-24-24-39,24 24 14,-24-23-6,23 23 54,-23-24-55,0 0 366,24 24-342,-24-23-33</inkml:trace>
    </iact:actionData>
  </iact:action>
  <iact:action type="add" startTime="79952">
    <iact:property name="dataType"/>
    <iact:actionData xml:id="d5">
      <inkml:trace xmlns:inkml="http://www.w3.org/2003/InkML" xml:id="stk5" contextRef="#ctx0" brushRef="#br0">14373 16123 0,'24'0'86,"-1"0"-56,1 0-6,-1 0 6,1 0-22,0 0 8,-1 0-8,1 0-2,-1-24 20,1 24-21,0-24 21,-1 24-12,1-23-7,-24-1 9,23 1-8,1-1 0,0 0 7,-24 1-8,23 23 1,-23-24 1,24 1 6,-24-1-8,0 0 10,23-23-11,1 0 2,0 0 0,-1-24 0,1-23 1,-1 70-2,-23-47 1,0 47-1,0 1 1,24-1-1,-24 1 9,0-1 7,0 0-7,24 24 0,-1 0 14,1-23-23,-1-1 9,1 24 9,0 0-18,-1 0 16,1 0-15,-1 0 0,1 0 14,0 0-6,-1 0 7,1 0-7,-1 0-9,-23 24 0,24-1 20,0-23-23,-24 24 5,0 0 6,23-24-6,-23 23-2,24-23 2,-24 24-3,23-24 9,-23 23 16,24 1-7,-48-24 286,1 0-300,-1 0 4,1 0 9,23-24-15,-24 24-1,0 0 17,1 0-16,23-23-1,-24 23 1,24-24 8,-23 24-8,-1 0 7,0 0 8,1 0 0,-1 0 9,1 0 5,-1 0-21,24 24-8,-24-1 16,1 1-16,23 0 6,-24-1-5,24 1-2,-23-24 9,23 24-9,0-1 9,0 1 30,-24-24-37,24 23-2,0 1 2,0 0 6,0-1-9,0 1 10,0-1-8,0 1 0,0 0 7,0-1-7,0 1 16,0-1-16,0 1 15,0 0-16,0-1 0,0 1 17,0-1-8,0 1 46,24 0-39,-24-1 0,23-23-14,1 0 6,-1 0 1,1 0 1,0 24-11,-1-24 9,24 23-7,-23-23 8,0 0-8,-1 0-2,1 0 26,-1 0-15,1 0 13,0 0-14,-1 0-2,-23-23 2,24-1 1,-24-23-12,23 47 4,-23-47-2,24 0 2,0-1-3,-1 1 2,-23 0 0,24 23 0,-24 1 0,23-1 0,-23 1 7,0-1 8,0 0-15,24 24 8,-24-23-8,24-1 7,-24 1 16,0-1-16,23 0 1,1 1 22,-1-1-21,-23 0 14,0 1-16,24 23-8,0 0 1,-1-24 8,24 24-7,-23 0 5,0 0-6,-1 0-1,1 0 1,-1 0 8,1 0 14,0 0-13,-1 0 13,1 0 32,-24 24-47,0-1 3,23-23-11,-23 24 9,0 23-10,24-47 1,-24 24 1,0 0 1,24-1-2,-24 1 1,0-1 8,23 1 23,-23 0-10,0-48 159,0 0-172,0 1-8,0-1-2,0 1 41,0-1-8,0 0 101,-23 24-101,-1 0-9,24-23-14,-24 23 23,1-24-15,-1 24 23,1 0-41,-1 0 10,0 0 15,1 0-24,-1 0 33,1 0-24,-1 0 6,24 24-15,0-1 9,-24-23-1,24 24 1,-23 0 2,23-1-4,0 1-5,0-1-2,0 1 7,0 0-6,0-1 8,0 1-1,0-1 1,0 1 15,-24 0-15,24-1 14,0 1-15,0-1-7,0 1 15,0 0-6,0-1 13,0 1-22,0-1-1,0 1 16,0 0-5,0-1 26,24-23 49,-1 0-84,1 0 14,0 0-16,-1 0 2,1 0-2,-1 0 9,1 0-9,0 0 26,-1 0-12,1 0 41,-1 0-39,-23-23 2,24 23-19,-24-24 4,0 0 11,24 1-5,-1 23 0,-23-24-7,0 1 6,0-1-8,0 0 17,0 1-14,0-1-5,0 1 10,0-1 1,0 0 23,0 1-15,0-1 67,0 1-60,0-1-6,24 24 688,-1 0-698,1 0 16,0 0-15,-1 0-9,1 0 17,-1 0-15,-23-24-2,24 24 9,0 0-10,-1 0 2,-23-23 0,24 23 8,-1-24-8,1 24 15,0-23-16,-1 23 9,-23-24-9,24 24 32,-24-24-31,0 1 9,23 23-10,-23-24 0,0 0 10,0 1-10,0-1 8,0 1-8,0-1 17,0 0-17,0 1 3,0-1 19,0 1 18,0-1-23,0-23-18,0 0 12,0 23-11,0 0 7,0 1-6,0-1 23,0 1-7,0 46 185,0 1-185,24-24-15,-24 23-3,0 1 2,0 0-1,0-1 1,24 1 0,-24 23-1,0-23 1,0 23 2,0 0-4,0 0 2,0 0 0,0-23-1,0 23 1,0 1-1,0-25 2,0 1-2,0-1 2,23 1 6,-23 0 0,0-1-7,0 1 15,0-1-7,0 1 15,0 0-8,0-1 8,0 1-15,0-1-10,0 1 27,0 0-10,0-1 9,0 1-25,0-1 0,24-23 0,-24 24 1,0 0 0,23-24 0,-23 23 15,0 1-1,24-1 2,0-23-1,-1 0-15,-23 24 0,24-24 8,0 24-8,-1-24 15,1 0-7,-1 0-2,1 0 17,0-24-14,-24 0-10,0-23 2,23 0-1,-23 0 6,0 23-5,24 1-3,-24-1 2,0 0 0,0 1 23,23-1-15,-23 1 0,0-1-9,24 24 1,-24-24-2,0 1 3,0-1 0,0 1 6,24-1-8,-24 0 8,23 1-6,-23-1-2,24 1 9,-1-1-7,1 0 4,-24 1-5,24 23 0,-1-24 0,1 24 0,-1 0 8,1 0-9,23 0 10,-23 0-10,-1 0 1,1 0-2,0 0 5,-1 0-5,24 0 1,-23 0 9,0 0-1,-1 0 17,1 0-8,-1 0 6,-23 24-14,0-1 30,24 1-36,-24 0 11,0-48 259,0 0-251,-24 24-5,1 0-15,-1-23 6,1 23 0,23-24-8,-24 24 1,0 0 24,1 0-7,-1 0 4,1 0 10,-1 0-24,0 0 8,1 0-7,-1 0-1,24 24 32,-23-24-39,-1 23 7,24 1 1,-24 0-1,1-24-7,23 23 7,-24 1-7,1-1 15,-1 1-15,24 0 0,-24-1 15,24 1-16,-23-24 9,-1 23 8,24 1-9,0 0 8,0-1 9,0 1-10,0-1 33,0 1-40,0 0 1,0-1 38,0 1-23,24-24-16,-1 0-5,1 0 4,0 0-6,-1 0 16,1 0-17,-1 0 0,25 23 9,-25-23-9,24 24 1,-23-24 2,0 24-5,-1-24 5,1 0-5,-1 0 11,1 0-5,0 0-5,-1 0 34,1 0-18,-24-24 24,0 0-39,0 1 1,23-1 0,-23 1 0,0-1 0,0 0-1,0 1 1,0-1 8,0 1 2,24-1-13,-24 0 4,0 1-2,0-1 1,0 1 0,0-25 2,24 1-6,-24 24 4,0-25 1,0 25-2,0-1 1,0 0 0,0 1 0,0-1 7,0 1-7,0-1 7,0 0-7,0 1-1,-24-1 9,24 1-9,-24-25 8,24 1 2,-23 24-1,23-1-9,-24 0 9,24 1-1,0-1-7,-23 1 23,23-1-24,0 0 9,0 1-9,0-24 2,0 23 6,0 0-7,0 1 7,0-1-8,0 1 10,0-1 60,0 48 70,0 23-131,0-24 0,0 25-10,0-25 11,0 1-10,0-1 19,0 1-21,0 0 2,0-1 9,0 1-8,0-1 1,0 1-2,0 0 1,0 23 0,0 0-1,0-23 3,0-1-4,0 1 2,0-1 14,0 1-5,0 0-11,0-1 20,0 1-13,23-1 19,-23 1-23,0 23 13,24-23-15,-24 0 9,0-1-9,0 1 2,0-1 22,0 1-8,0 0 47,23-1-39,-23 1-20,24-24-7,-24 23 20,24 1-17,-1-24 0,-23 24 2,24-24-2,-24 23 1,0 1-1,23-24 2,1 23 0,-24 1-2,24 0 9,-1-1-8,1-23-2,-24 24 10,23-1-9,1-23 8,-24 24-5,24-24 4,-1 0-6,1 0 8,-1 0 6,1 0-14,0 0 24,-1 0-25,1 0 9,-24-24 7,23 1-14,1 23-2,-24-24 0,0 1 0,0-1 33,0 0-17</inkml:trace>
    </iact:actionData>
  </iact:action>
  <iact:action type="add" startTime="101127">
    <iact:property name="dataType"/>
    <iact:actionData xml:id="d6">
      <inkml:trace xmlns:inkml="http://www.w3.org/2003/InkML" xml:id="stk6" contextRef="#ctx0" brushRef="#br0">24096 16075 0,'24'0'149,"0"0"-67,-1 0-58,1 0 0,-1 0-9,1 0 1,0 0 6,-1 0-14,-23-23 8,24 23-8,-1 0 0,1 0 6,0-24 26,-1 24-25,-23-23-7,24 23 22,-24-24-22,23 0 8,-23 1-1,24 23 10,-24-24-19,0 1 9,0-1 0,0 0-6,0 1 13,0-1 34,0-23-41,0 23 1,0 1-8,0-1-1,0 1 1,0-1 0,0 0 14,0 1 3,0-1 28,0 48 211,0-1-256,0 1 16,0 0-9,0-1 8,0 1-16,0-1 10,0 25-11,0-25 11,0 1-10,0-1 1,0 1 24,0 0-18,0-1 26,0 1-24,0-1 6,0 1 9,0 0-23,0-1 7,0 1-7,0-1 0,0 1 7,0 0-7,0-1 31,0 1-22,0-1 5,0 1-14,0 0-1,0-1 18,0 1-20,0 0 42,0-1-23,0 1-1,0-48 116,0 1-129,0-25-4,0 1 2,0 0-1,0 23 1,0 1 1,0-1-3,0 0 2,0 1 0,0-1 31,0 1-16,0-1 16,0 0-23,0 1-9,0-1 2,0 1-2,0-1 0,0 0 2,0 1-2,0-1 8,0 1-6,0-1 6,0 0 24,0 1-16,0-1 16,0 1-24,0-1 16,0 0 148,0 1-109,24 23-56,-1 0 26,1 0 356,-1 23-389,1-23 1,0 0 7,-1 0-7,-23 24 1,24-24-4,-1 0 4,-23 24 3,24-24-8,0 23 11,-1-23-8,1 0 19,-1 24-12,1-24 9,0 0-6,-1 0-11,1 0 17,-1 0-15,1 0 22,0 0-5,-1 0-2,1 0 16,-1 0-24,-23-24 9,24-23-17,0 23 1,-24 1-1,23-1 0,-23 1 2,0-1-1,0 0 9,0 1 5,24 23-7,-24-24 16,0 0 31,0 48 101,23 0-156,-23 23 10,0-23-10,0-1 1,0 24-1,0 1 1,0-25 1,0 24-3,0 1 3,0-1-2,0 0 8,0-23 1,0-1 0,0 1-9,0-1 1,0 1 30,0 0-5,0-1-4,0 1-4,0-1-3,24-23-14,-24 24 31,24 0-32,-1-24 9,1 0 0,-1 23 0,1-23-10,-24 24 10,24-24 0,-1 0-8,1 0 16,-1 0-18,1 0 2,0 0 7,-1 0-5,1 0 5,-1 0-8,1-24 0,-24 1 9,24-1-7,-1 0 6,-23 1-8,0-1 1,24 1 15,-24-1-16,23 24 1,-23-24 0,0 1 1,0-1 6,24 24 1,-24-23 7,0-1-8,24 24-7,-24-24 0,23 24-1,-23-23 1,0-1-1,0 1 19,24 23-21,-24-24 5,0 0 4,23 24-6,1-23 8,-24-1 0,24 24-9,-1-23 0,1-1 9,-1 24-9,1-24 9,0 24-8,-1 0 0,1-23-1,-1 23 1,1 0 0,0 0 7,23 0-6,-24 0 14,1 0-9,0 0 49,-1 0-24,-46 0 194,-1 0-210,0 0-15,1 0 8,-1 0-10,1 0 10,-1 0 0,0 0-8,1 0 15,-1 0-14,1 0-2,-1 0 23,0 0-22,24 23 8,-23 1-1,-1 0 2,1-24-10,23 23 0,0 1 8,0-1 1,-24-23-8,24 24-1,0 0 9,-24-24-8,24 23 22,0 1-22,-23-24 8,23 23-9,0 1 5,0 0-8,-24-24 3,24 23 2,0 1 6,0-1 16,0 1-6,0 0-17,0-1 6,0 1-6,0-1 7,0 1-7,0 0 15,0-1-15,0 1 7,0-1 40,0 1-47,24-24 0,-1 24 15,1-1-1,0-23 2,-1 0-16,1 0-2,-1 0 11,25 0-10,-1 0 9,-24 0 0,25 0-9,-1 0 9,-24 0-8,1 0-1,0 0 1,-1 0 1,24 0-3,1 0 2,-48-23-1,47 23 2,-24 0-2,1 0 2,0 0-2,-1 0 1,1-24-1,-1 24 2,1 0-1,-24-24 0,24 24-1,-1-23 1,1 23 0,23-24 6,0 1 3,-23-1-10,-1 24 9,1 0-1,0 0-7,-24-24 0,0 1 6,23 23-5,1 0-1,-24-47-1,23 23 1,1-23 9,0 23-9,-24 1-2,0-1 2,23 0-1,-23-23 10,24 47-11,-24-23 4,0-1 13,0 0-9,23 24-6,-23-23-1,0-1 18,0 1-10,0-1 32,-23 24-36,23-24 8,-24 24 4,1 0 17,-1 0-18,0 0 17,1 0-31,-1 0 17,1 0-11,-1 0-6,24 24-1,-24 0 8,24-1-7,-23 1 0,-1-1 0,24 1-1,0 0 1,0 23 0,0-24 0,0 1 1,0 23-3,0-23 3,0 23-2,0-23 1,0-1 7,0 1-7,0-1 23,0 1-8,0 0 23,0-1 3,0 1-27,24-24-6,-1 0-7,1 0 4,23 0-5,-23 0 9,-1 0-11,25 0 2,-25 0-1,1 0 2,23 0-2,-23 0 1,-1 0 0,1 0 1,0 0-3,-1 0 10,1 0-7,-1 0 13,1 0-5,0 0-2,-1 0 8,1 0-8,-1 0 1,1 0-9,0 0 24,-1 0-8,1 0 16</inkml:trace>
    </iact:actionData>
  </iact:action>
  <iact:action type="add" startTime="109400">
    <iact:property name="dataType"/>
    <iact:actionData xml:id="d7">
      <inkml:trace xmlns:inkml="http://www.w3.org/2003/InkML" xml:id="stk7" contextRef="#ctx0" brushRef="#br0">25324 14966 0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16B85-A2FC-6A4B-8DEF-AC93C5009E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DB1864-98B4-C440-B924-E43A023F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558E0-6ACD-FF43-89C4-9E3257A82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A5B54-8F36-504C-94F7-247FF8C2F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CFC50-C008-3A49-B849-13477F832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62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F85FA-9337-4B4E-8838-74ADD41E2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88094-4B1B-EF49-B89E-9D3E6F44C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325393-0680-E840-AA8B-8A4C62A1D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8C6DA-ABAB-7144-AEBB-46AE00437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6A768-BADA-114C-8871-4634011A9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509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AE0C6-7D80-EC4F-B8E2-657BDB48C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67738A-C9C1-F048-BCAC-74EDBFEC7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6D2A58-0F37-EB4C-A588-6C92D862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E703C-CB03-7344-BB77-B5791FE33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9E8508-1218-4D44-8281-634E709D0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513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BF059-43EE-C24D-8091-B45CDFF90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8A8A1-7613-1447-AD44-D48A0D4302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824B07-49CB-624E-8A16-D1609DBD5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B5E2E1-8403-7248-9B1F-5919E0AF8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8E4F2F-A3A4-4742-B08D-B60E44A71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14A9DD-2A8B-E643-B4AC-CA9040171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689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4A081-A6FE-184D-A90E-F308273B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78C265-9019-D44E-9BFA-0DA0E9044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759267-E9E5-0347-B7E1-8DD38C93C0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4EE3B7-BFF1-4E4B-AD13-59C5FFEE87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0E453-1227-2348-9B8C-12401B263F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8ECD66-FFF1-EC49-91D8-BF1A65CD7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534B62-C406-B946-8988-FBDFE7166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2A3F6C-9FD7-2E4C-BBF7-5E425910C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739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45B70-EE72-ED40-864B-96E79DBED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8BEAF9-0957-294A-AAA2-80864EBAC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2F3B31-DA33-8F49-ABE0-3425F3633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A037A4-A16F-0140-AE46-81CBD25ED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04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C1978B-36BF-464C-B841-2D7FE4CCA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DF8196-33CD-4345-B24E-16E0DB816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1E1E78-2621-5342-915D-6B872489D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71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53959-5D62-3E44-A441-9B735EC4D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A3978-A1CF-A84A-B5AF-C4DBCFBCB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32087F-09EB-034E-9806-540C82E81C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727474-E828-2141-8EEE-311B344BE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6E81CD-ED5F-C545-BDAC-2C018D4D0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B13809-BAE8-674B-82F1-908860A85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87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EDD44-B6C7-6D44-ABB7-FC5645D4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816C98-3FAD-9742-AEFD-B3D9B63926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037F38-7D9F-D748-92CB-0FA61549C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3E3FC7-3170-4E42-8C14-468003ED3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18BFCE-EDA4-F44B-8DC9-7B726CF46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D4869-F0FC-E14C-9A77-596B400E6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419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632AA-4667-6144-BFB0-92F3F67FA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D62761-689E-8541-8512-8B878C26C4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34502-B25E-7F4B-AB74-E60B5BB62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E2066A-CB67-6546-88E7-777F7E3F2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14C287-9213-0A40-A103-DF004960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71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8D4EF2-30A4-3246-A0CA-5F362F31ED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480C6F-9009-644E-8B12-46F7D4D9E4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9D529-50E9-2D44-8B61-43F4E8A30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5EB054-D554-C44C-9EC4-9C0E49D1C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695B4-018D-3E4D-A167-7B2DD0417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043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461C1E-306A-E14D-9F99-69EE1FFAB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841E7-1531-274E-8147-814F254D81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725A9-9216-8B40-BFFC-DC7ECB4F6A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67131-C691-734C-9ED5-622D1D8D2DAB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A7F7B-0838-9744-B05A-51E925CDA3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5251A-EDEB-3146-8A89-7CCA23ED0D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925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customXml" Target="../ink/ink1.xml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microsoft.com/office/2011/relationships/inkAction" Target="../ink/inkAction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11/relationships/inkAction" Target="../ink/inkAction2.xml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jpe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10" Type="http://schemas.openxmlformats.org/officeDocument/2006/relationships/image" Target="../media/image3.png"/><Relationship Id="rId4" Type="http://schemas.openxmlformats.org/officeDocument/2006/relationships/image" Target="../media/image9.jpe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1.xml"/><Relationship Id="rId7" Type="http://schemas.microsoft.com/office/2011/relationships/inkAction" Target="../ink/inkAction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1.xml"/><Relationship Id="rId7" Type="http://schemas.microsoft.com/office/2011/relationships/inkAction" Target="../ink/inkAction4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Sassoon Primary" pitchFamily="50" charset="0"/>
              </a:rPr>
              <a:t>Year 1</a:t>
            </a:r>
            <a:br>
              <a:rPr lang="en-GB" dirty="0">
                <a:latin typeface="Sassoon Primary" pitchFamily="50" charset="0"/>
              </a:rPr>
            </a:br>
            <a:r>
              <a:rPr lang="en-GB" dirty="0">
                <a:latin typeface="Sassoon Primary" pitchFamily="50" charset="0"/>
              </a:rPr>
              <a:t>Alternative Sounds for ‘c’ and ‘g’ </a:t>
            </a:r>
            <a:br>
              <a:rPr lang="en-GB" dirty="0">
                <a:latin typeface="Sassoon Primary" pitchFamily="50" charset="0"/>
              </a:rPr>
            </a:br>
            <a:r>
              <a:rPr lang="en-GB" b="1" dirty="0">
                <a:solidFill>
                  <a:srgbClr val="FF0000"/>
                </a:solidFill>
                <a:latin typeface="Sassoon Primary" pitchFamily="50" charset="0"/>
              </a:rPr>
              <a:t>Picture Quiz!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D63376-3882-469F-9729-91E06F6707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8925" y="2063897"/>
            <a:ext cx="2846166" cy="392094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C564117-ECF4-43F8-8ED3-4883413D4D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5152" y="2063897"/>
            <a:ext cx="3466937" cy="392094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B35082D-5E2A-409F-97F5-6005CD5DE918}"/>
              </a:ext>
            </a:extLst>
          </p:cNvPr>
          <p:cNvSpPr txBox="1"/>
          <p:nvPr/>
        </p:nvSpPr>
        <p:spPr>
          <a:xfrm>
            <a:off x="4126065" y="3994000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209591A3-59BC-4C40-8CC6-E6FF8E3195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29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641"/>
    </mc:Choice>
    <mc:Fallback>
      <p:transition spd="slow" advTm="316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505502" y="453153"/>
            <a:ext cx="1098323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6000" dirty="0">
                <a:solidFill>
                  <a:srgbClr val="0070C0"/>
                </a:solidFill>
              </a:rPr>
              <a:t>Look at the pictures…     </a:t>
            </a:r>
          </a:p>
          <a:p>
            <a:r>
              <a:rPr lang="en-US" sz="4400" dirty="0">
                <a:latin typeface="Sassoon Infant Std" panose="020B0503020103030203" pitchFamily="34" charset="0"/>
              </a:rPr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EFA34C2-E832-4EA9-ACA2-8FE3AD36640C}"/>
              </a:ext>
            </a:extLst>
          </p:cNvPr>
          <p:cNvSpPr txBox="1"/>
          <p:nvPr/>
        </p:nvSpPr>
        <p:spPr>
          <a:xfrm>
            <a:off x="600625" y="1941709"/>
            <a:ext cx="953423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5400" dirty="0">
                <a:solidFill>
                  <a:srgbClr val="0070C0"/>
                </a:solidFill>
              </a:rPr>
              <a:t>Say the word out loud and try to hear the correct sound for ‘c’ or ‘g’?    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4C916002-FF1D-456D-A6F9-50ABABE38BA8}"/>
                  </a:ext>
                </a:extLst>
              </p14:cNvPr>
              <p14:cNvContentPartPr/>
              <p14:nvPr/>
            </p14:nvContentPartPr>
            <p14:xfrm>
              <a:off x="5047832" y="503662"/>
              <a:ext cx="360" cy="3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4C916002-FF1D-456D-A6F9-50ABABE38BA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038832" y="494662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10" name="Rectangle 9">
            <a:extLst>
              <a:ext uri="{FF2B5EF4-FFF2-40B4-BE49-F238E27FC236}">
                <a16:creationId xmlns:a16="http://schemas.microsoft.com/office/drawing/2014/main" id="{F602A7C4-85CD-4F73-878C-D2C9E0383BB8}"/>
              </a:ext>
            </a:extLst>
          </p:cNvPr>
          <p:cNvSpPr/>
          <p:nvPr/>
        </p:nvSpPr>
        <p:spPr>
          <a:xfrm>
            <a:off x="10870163" y="2733869"/>
            <a:ext cx="507318" cy="5005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76C692-822E-4F94-AEF1-CD92B410D404}"/>
              </a:ext>
            </a:extLst>
          </p:cNvPr>
          <p:cNvSpPr txBox="1"/>
          <p:nvPr/>
        </p:nvSpPr>
        <p:spPr>
          <a:xfrm>
            <a:off x="505502" y="4886447"/>
            <a:ext cx="1098323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6000" dirty="0">
                <a:solidFill>
                  <a:srgbClr val="0070C0"/>
                </a:solidFill>
              </a:rPr>
              <a:t>Write the words.    </a:t>
            </a:r>
          </a:p>
          <a:p>
            <a:r>
              <a:rPr lang="en-US" sz="4400" dirty="0">
                <a:latin typeface="Sassoon Infant Std" panose="020B0503020103030203" pitchFamily="34" charset="0"/>
              </a:rPr>
              <a:t> </a:t>
            </a:r>
          </a:p>
        </p:txBody>
      </p:sp>
      <p:pic>
        <p:nvPicPr>
          <p:cNvPr id="1026" name="Picture 2" descr="Let's Write by EPZ Software Inc.">
            <a:extLst>
              <a:ext uri="{FF2B5EF4-FFF2-40B4-BE49-F238E27FC236}">
                <a16:creationId xmlns:a16="http://schemas.microsoft.com/office/drawing/2014/main" id="{149BEBD7-AEBE-4AB9-B3E7-051B39992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4689" y="3822316"/>
            <a:ext cx="2761700" cy="276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465354F-7F54-43D0-8353-EBA7FCA5CD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82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309"/>
    </mc:Choice>
    <mc:Fallback>
      <p:transition spd="slow" advTm="233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0" y="304775"/>
            <a:ext cx="57860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Write the words…</a:t>
            </a:r>
          </a:p>
        </p:txBody>
      </p:sp>
      <p:pic>
        <p:nvPicPr>
          <p:cNvPr id="2" name="Picture 2" descr="Mitre Gate 1.15m High Right Hand Hanging 1.0m Wide (Jakcured) inc Fittings#  | Jacksons Fencing">
            <a:extLst>
              <a:ext uri="{FF2B5EF4-FFF2-40B4-BE49-F238E27FC236}">
                <a16:creationId xmlns:a16="http://schemas.microsoft.com/office/drawing/2014/main" id="{55457887-896E-4CFA-A3B4-E2D561E6A5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48" y="2392571"/>
            <a:ext cx="4063515" cy="2704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Popular Ruby gem 'strong_password' backdoored | The Daily Swig">
            <a:extLst>
              <a:ext uri="{FF2B5EF4-FFF2-40B4-BE49-F238E27FC236}">
                <a16:creationId xmlns:a16="http://schemas.microsoft.com/office/drawing/2014/main" id="{D053C6B1-5C44-49F5-AE88-4CF3A436A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2587" y="2426219"/>
            <a:ext cx="5116560" cy="2558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jack and the beanstalk » &lt;? bloginfo('name'); ?&gt;">
            <a:extLst>
              <a:ext uri="{FF2B5EF4-FFF2-40B4-BE49-F238E27FC236}">
                <a16:creationId xmlns:a16="http://schemas.microsoft.com/office/drawing/2014/main" id="{9DB57EB7-FD2D-4293-AC7B-BC0F4F244C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102" y="1961481"/>
            <a:ext cx="4382568" cy="3102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987F4229-3C81-4436-8B03-547D7891FF8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724760" y="5183640"/>
              <a:ext cx="8156880" cy="92664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987F4229-3C81-4436-8B03-547D7891FF8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715400" y="5174280"/>
                <a:ext cx="8175600" cy="945360"/>
              </a:xfrm>
              <a:prstGeom prst="rect">
                <a:avLst/>
              </a:prstGeom>
            </p:spPr>
          </p:pic>
        </mc:Fallback>
      </mc:AlternateContent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E1EA6C60-AD8D-4F77-B6C6-FAD9763759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905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186"/>
    </mc:Choice>
    <mc:Fallback>
      <p:transition spd="slow" advTm="1051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0" y="304775"/>
            <a:ext cx="57860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Write the words…</a:t>
            </a:r>
          </a:p>
        </p:txBody>
      </p:sp>
      <p:pic>
        <p:nvPicPr>
          <p:cNvPr id="2" name="Picture 2" descr="Cartoon Girl School Uniform Stock Illustrations – 5,208 Cartoon Girl School  Uniform Stock Illustrations, Vectors &amp; Clipart - Dreamstime">
            <a:extLst>
              <a:ext uri="{FF2B5EF4-FFF2-40B4-BE49-F238E27FC236}">
                <a16:creationId xmlns:a16="http://schemas.microsoft.com/office/drawing/2014/main" id="{42AA0D83-A2CF-4573-B460-2440D609D1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06158"/>
            <a:ext cx="3166804" cy="2975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artoon magic wand and a top hat | Stock vector | Colourbox">
            <a:extLst>
              <a:ext uri="{FF2B5EF4-FFF2-40B4-BE49-F238E27FC236}">
                <a16:creationId xmlns:a16="http://schemas.microsoft.com/office/drawing/2014/main" id="{4A6621F7-0E6D-449C-A4F6-D18F4A26D0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635" y="2630617"/>
            <a:ext cx="2986478" cy="3122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ttps://encrypted-tbn0.gstatic.com/images?q=tbn:ANd9GcQ4KunMw8NgPiKghfytc9rWZzCOPrBP3I3d3ITGf8P_gatC6E5OvDmbDh8xeeHzMwblJV405dgm&amp;usqp=CAc">
            <a:extLst>
              <a:ext uri="{FF2B5EF4-FFF2-40B4-BE49-F238E27FC236}">
                <a16:creationId xmlns:a16="http://schemas.microsoft.com/office/drawing/2014/main" id="{16A71169-5104-4094-B8F7-478D6A247F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8142" y="340220"/>
            <a:ext cx="2780832" cy="2780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reddy 2 Max small animal cage • Pet products • Savic • All pet products •  Small Animals, Hamster, Rat, Housing, Small Animal Cages, Hamster Cages,  Rat Cages">
            <a:extLst>
              <a:ext uri="{FF2B5EF4-FFF2-40B4-BE49-F238E27FC236}">
                <a16:creationId xmlns:a16="http://schemas.microsoft.com/office/drawing/2014/main" id="{574B51B7-AF59-43DF-A5A3-963DDFDB9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2893" y="3294010"/>
            <a:ext cx="3323349" cy="2489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8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7AA235AA-9A7D-4C1D-8BA2-1F8419C00CD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35320" y="3271680"/>
              <a:ext cx="10009080" cy="336564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7AA235AA-9A7D-4C1D-8BA2-1F8419C00CD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25960" y="3262320"/>
                <a:ext cx="10027800" cy="338436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1A5ED66-BF70-4A54-A853-D75D116E1D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295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112"/>
    </mc:Choice>
    <mc:Fallback>
      <p:transition spd="slow" advTm="1231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49BA7C1-38DD-4188-82E6-5BE0DC0FAA60}"/>
              </a:ext>
            </a:extLst>
          </p:cNvPr>
          <p:cNvSpPr/>
          <p:nvPr/>
        </p:nvSpPr>
        <p:spPr>
          <a:xfrm>
            <a:off x="1380931" y="4945224"/>
            <a:ext cx="2146040" cy="3172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F5646DC-E281-46DA-A862-4A3987F06521}"/>
              </a:ext>
            </a:extLst>
          </p:cNvPr>
          <p:cNvSpPr txBox="1"/>
          <p:nvPr/>
        </p:nvSpPr>
        <p:spPr>
          <a:xfrm>
            <a:off x="680030" y="304775"/>
            <a:ext cx="57860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Write the words…</a:t>
            </a:r>
          </a:p>
        </p:txBody>
      </p:sp>
      <p:pic>
        <p:nvPicPr>
          <p:cNvPr id="4098" name="Picture 2" descr="Free Vector | Cartoon mice collection">
            <a:extLst>
              <a:ext uri="{FF2B5EF4-FFF2-40B4-BE49-F238E27FC236}">
                <a16:creationId xmlns:a16="http://schemas.microsoft.com/office/drawing/2014/main" id="{B5F1EC3A-0049-4124-AD06-4BE0AF0CE7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62" y="1912776"/>
            <a:ext cx="2504907" cy="2504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Auto Trader UK - New and Used Cars For Sale">
            <a:extLst>
              <a:ext uri="{FF2B5EF4-FFF2-40B4-BE49-F238E27FC236}">
                <a16:creationId xmlns:a16="http://schemas.microsoft.com/office/drawing/2014/main" id="{6763EFAC-AF23-48E7-8E46-54BDA18FBA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645" y="2259191"/>
            <a:ext cx="3292796" cy="2339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ce, Water, Vapor Quiz | Britannica">
            <a:extLst>
              <a:ext uri="{FF2B5EF4-FFF2-40B4-BE49-F238E27FC236}">
                <a16:creationId xmlns:a16="http://schemas.microsoft.com/office/drawing/2014/main" id="{5164ADA4-9399-4C79-A106-92FFF68088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0290" y="2524285"/>
            <a:ext cx="2752490" cy="206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2EA871E9-981E-47BD-BB4D-413C1034294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138680" y="4495320"/>
              <a:ext cx="8912880" cy="7311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2EA871E9-981E-47BD-BB4D-413C1034294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129320" y="4485960"/>
                <a:ext cx="8931600" cy="7498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D166164-D1A9-4C6B-A58F-2412BD914B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650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435"/>
    </mc:Choice>
    <mc:Fallback>
      <p:transition spd="slow" advTm="814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49BA7C1-38DD-4188-82E6-5BE0DC0FAA60}"/>
              </a:ext>
            </a:extLst>
          </p:cNvPr>
          <p:cNvSpPr/>
          <p:nvPr/>
        </p:nvSpPr>
        <p:spPr>
          <a:xfrm>
            <a:off x="1380931" y="4945224"/>
            <a:ext cx="2146040" cy="3172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F5646DC-E281-46DA-A862-4A3987F06521}"/>
              </a:ext>
            </a:extLst>
          </p:cNvPr>
          <p:cNvSpPr txBox="1"/>
          <p:nvPr/>
        </p:nvSpPr>
        <p:spPr>
          <a:xfrm>
            <a:off x="680030" y="304775"/>
            <a:ext cx="57860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Write the words…</a:t>
            </a:r>
          </a:p>
        </p:txBody>
      </p:sp>
      <p:pic>
        <p:nvPicPr>
          <p:cNvPr id="3074" name="Picture 2" descr="Engine-turned oval cuff links in 18k gold. | Tiffany &amp; Co.">
            <a:extLst>
              <a:ext uri="{FF2B5EF4-FFF2-40B4-BE49-F238E27FC236}">
                <a16:creationId xmlns:a16="http://schemas.microsoft.com/office/drawing/2014/main" id="{75CFA461-43DF-4E0A-96BB-B91B3AD950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117" y="2045166"/>
            <a:ext cx="2767668" cy="2767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ow to warm up in an igloo? - CurioKids">
            <a:extLst>
              <a:ext uri="{FF2B5EF4-FFF2-40B4-BE49-F238E27FC236}">
                <a16:creationId xmlns:a16="http://schemas.microsoft.com/office/drawing/2014/main" id="{1E6415E3-50D4-4FE9-B4B9-055617020F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5705" y="1583762"/>
            <a:ext cx="2526019" cy="364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encrypted-tbn0.gstatic.com/images?q=tbn:ANd9GcTKZhL9wuM_kGGvlqSHgtMP2MLSeoz7XT8Ucqf0N8D9YHr-QHw2WHVjY6mckwc&amp;usqp=CAc">
            <a:extLst>
              <a:ext uri="{FF2B5EF4-FFF2-40B4-BE49-F238E27FC236}">
                <a16:creationId xmlns:a16="http://schemas.microsoft.com/office/drawing/2014/main" id="{4941F525-0E30-4929-9818-A9CE46DFD1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644" y="2045166"/>
            <a:ext cx="3156732" cy="3156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F94B01B3-129F-4745-8A21-A0D64CDFA6B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571760" y="5166720"/>
              <a:ext cx="8267400" cy="72288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F94B01B3-129F-4745-8A21-A0D64CDFA6B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562400" y="5157360"/>
                <a:ext cx="8286120" cy="7416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2B3093A-BEDE-4747-BD36-F66BAA7F6C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566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036"/>
    </mc:Choice>
    <mc:Fallback>
      <p:transition spd="slow" advTm="1230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3B00197-7CE4-47AF-A300-8D510D053B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8554" y="483043"/>
            <a:ext cx="4016833" cy="58919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8A870E1-B89D-4E68-A1A8-81C8E49EAB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3109" y="483043"/>
            <a:ext cx="3928076" cy="5739767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A11CE115-1914-45D0-A4D7-1ECB939648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25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392"/>
    </mc:Choice>
    <mc:Fallback>
      <p:transition spd="slow" advTm="483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0" y="304775"/>
            <a:ext cx="94250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Fantastic effort!</a:t>
            </a:r>
          </a:p>
        </p:txBody>
      </p:sp>
      <p:pic>
        <p:nvPicPr>
          <p:cNvPr id="5122" name="Picture 2" descr="File:Full Star Yellow.svg - Wikimedia Commons">
            <a:extLst>
              <a:ext uri="{FF2B5EF4-FFF2-40B4-BE49-F238E27FC236}">
                <a16:creationId xmlns:a16="http://schemas.microsoft.com/office/drawing/2014/main" id="{CB6D39D6-F7DE-4DA8-95FA-A24F21E3B0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610" y="1149245"/>
            <a:ext cx="5152054" cy="5152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2507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1745</TotalTime>
  <Words>68</Words>
  <Application>Microsoft Office PowerPoint</Application>
  <PresentationFormat>Widescreen</PresentationFormat>
  <Paragraphs>12</Paragraphs>
  <Slides>8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Sassoon Infant Std</vt:lpstr>
      <vt:lpstr>Sassoon Primary</vt:lpstr>
      <vt:lpstr>Office Theme</vt:lpstr>
      <vt:lpstr>Year 1 Alternative Sounds for ‘c’ and ‘g’  Picture Quiz!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J. West</cp:lastModifiedBy>
  <cp:revision>63</cp:revision>
  <dcterms:created xsi:type="dcterms:W3CDTF">2021-01-04T15:12:58Z</dcterms:created>
  <dcterms:modified xsi:type="dcterms:W3CDTF">2021-01-19T17:33:43Z</dcterms:modified>
</cp:coreProperties>
</file>