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BB878F-C2E8-4A05-AB6A-C2D69484C15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4FAE1F6-D45E-405B-BD1F-B8B64BF60F6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E047E3-2AE5-41E1-8CCE-5579145D3B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56F029-0540-42FC-BB1E-A28AD839998D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441A14-E35C-46C8-AC1B-EBAD8FED85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2EA81B-3B4A-49FB-9811-147E70A930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4BB18-6E03-449F-8EC4-E2997155A7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60240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0D5258-FB62-4B7C-BA1F-25E6C75A6A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5C6422-C32A-41CC-A64A-C6C8E643A3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898820-C1B4-461C-B210-3CA12DB9E2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56F029-0540-42FC-BB1E-A28AD839998D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629505-6FE7-43C7-A2D2-3ABD8E45AD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C14F89-C886-4110-BAAE-6A135B4321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4BB18-6E03-449F-8EC4-E2997155A7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59720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B94D02-18E9-4D5F-B333-63CD9C0043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CEABB9-40CE-4422-B953-9AD8558716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B2573F-FB57-436E-97AE-8619542930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56F029-0540-42FC-BB1E-A28AD839998D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2EEEAA-280D-46C2-9433-20489A5EE7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FC199A-3AC5-4D5A-853E-19D0AF2021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4BB18-6E03-449F-8EC4-E2997155A7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17967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9C79FE-3205-45F8-A496-1D387B71A8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79CA82-9F4B-4146-BB07-2EC72BFB64C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3F1B370-BBED-4EF3-BD86-A938F9719F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1FA6971-CA56-4725-89B5-2B28516809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56F029-0540-42FC-BB1E-A28AD839998D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A516F6B-53AE-4141-94F5-D578F166B8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17D06F7-0697-46E6-8C63-C61DA69C55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4BB18-6E03-449F-8EC4-E2997155A7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64444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A861D8-5793-46C1-B9BF-C827793035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2F99C0-F9E7-4109-A61A-D5CF95385E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4A3F1BB-4083-4502-8676-14E60FB7AA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79DA799-9C06-41C6-B044-E97E30A3D10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ED93667-7F38-40A1-BDA2-0A03259FFFF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5E9D8D0-29DF-4C04-9538-7FC339E67F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56F029-0540-42FC-BB1E-A28AD839998D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F325A55-9A6C-400A-9D4F-A35D8406D6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939CA28-FABA-406C-A0E3-33C1339740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4BB18-6E03-449F-8EC4-E2997155A7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05251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98B8E0-8FE0-4097-8E49-9E413DDC57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0D58A8A-BB7C-4F32-92BA-35E78CD84B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56F029-0540-42FC-BB1E-A28AD839998D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0038445-9D9F-4442-90AB-D0B2D448CE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476CD99-1CB7-4197-B08D-25FFC22515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4BB18-6E03-449F-8EC4-E2997155A7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14145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8937C99-4EC0-4186-9B78-87575C0EDE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56F029-0540-42FC-BB1E-A28AD839998D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05C26EA-109F-45A4-88BB-D344808375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0E3F65-315E-4DCE-A9A1-C008371A43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4BB18-6E03-449F-8EC4-E2997155A7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19022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9CBA4D-8F65-4A0E-A333-11ECB4F140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4D4B4F-1A43-491E-8587-7876E4A0A3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B153E90-C2F6-46DB-8C2D-C60E8151698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5073F37-2DD6-4C54-97AA-31A8963876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56F029-0540-42FC-BB1E-A28AD839998D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CA8FB2F-71D8-462A-B89B-2ABB72A51A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688AE48-C874-4983-9B6F-A4AECA71CB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4BB18-6E03-449F-8EC4-E2997155A7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2622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F635EA-C077-4591-8355-E1796F91DB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5FA96BC-F6FC-4D29-B59D-DC33A80F1ED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68CC4D-3CBD-48F8-BB42-33573B2AFF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7D022A7-6856-45DE-8E10-30715946F4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56F029-0540-42FC-BB1E-A28AD839998D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423A2E4-BB23-4341-B833-A8EC30ED69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F341922-311A-482B-927B-C2EA5E98B1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4BB18-6E03-449F-8EC4-E2997155A7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98098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53CE99-C21C-488E-8367-AA0D0D7724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026AFB4-6CF2-4556-AF3D-A79615FC8F0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9441E2-77E5-4914-AB88-DBD217EBA2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56F029-0540-42FC-BB1E-A28AD839998D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F2B74D-538C-4EC6-A1FE-810D9A9554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7CDF78-150A-42B7-BB1C-75F4DBF1A1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4BB18-6E03-449F-8EC4-E2997155A7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81584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81DA2CA-A9D4-4D34-B1D1-902229D1F3F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FF3972E-D352-406B-BFD1-0369823A27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FD3C1C-9184-4E7C-BB94-0F9B09A6CF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56F029-0540-42FC-BB1E-A28AD839998D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3AF081-9C9D-4D60-AAEF-4FDD77BF19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A1E049-D053-4306-BA8B-B4A95CA064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4BB18-6E03-449F-8EC4-E2997155A7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74822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2D0A665-6200-4570-A0CE-9C6528188C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E3440F-2EEB-47AE-ABDA-8D373FF18D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74EA09-3AF2-4F56-8BBF-5D00239A144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56F029-0540-42FC-BB1E-A28AD839998D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9126A7-C98C-47B7-AC62-E379A00286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99D1B2-3745-4BFD-A67D-181273F4087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04BB18-6E03-449F-8EC4-E2997155A7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40750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DAE88EE-6BAF-4BC3-A55F-A36A3A10BD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4038"/>
            <a:ext cx="12192000" cy="6529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58483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7738C75-4ED5-498B-93F6-AD0F46D01D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3775" y="0"/>
            <a:ext cx="95844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8238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5BF07CE-18D7-437D-A494-D4EF7EDCA1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2963" y="0"/>
            <a:ext cx="974607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23123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7175479-7376-47F2-965B-F9AD92AA68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24739" y="0"/>
            <a:ext cx="5250911" cy="698137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4B37040-36FF-4B3A-9EE1-FC5CD41A7405}"/>
              </a:ext>
            </a:extLst>
          </p:cNvPr>
          <p:cNvSpPr txBox="1"/>
          <p:nvPr/>
        </p:nvSpPr>
        <p:spPr>
          <a:xfrm>
            <a:off x="1091954" y="1642369"/>
            <a:ext cx="3497802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Here is an example of a non-fiction text</a:t>
            </a:r>
          </a:p>
        </p:txBody>
      </p:sp>
    </p:spTree>
    <p:extLst>
      <p:ext uri="{BB962C8B-B14F-4D97-AF65-F5344CB8AC3E}">
        <p14:creationId xmlns:p14="http://schemas.microsoft.com/office/powerpoint/2010/main" val="15026467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8</Words>
  <Application>Microsoft Office PowerPoint</Application>
  <PresentationFormat>Widescreen</PresentationFormat>
  <Paragraphs>1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J. Chambers</dc:creator>
  <cp:lastModifiedBy>J. Chambers</cp:lastModifiedBy>
  <cp:revision>2</cp:revision>
  <dcterms:created xsi:type="dcterms:W3CDTF">2020-11-12T14:40:25Z</dcterms:created>
  <dcterms:modified xsi:type="dcterms:W3CDTF">2020-11-12T14:42:36Z</dcterms:modified>
</cp:coreProperties>
</file>