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2" r:id="rId4"/>
    <p:sldId id="257" r:id="rId5"/>
    <p:sldId id="258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704"/>
  </p:normalViewPr>
  <p:slideViewPr>
    <p:cSldViewPr snapToGrid="0" snapToObjects="1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86625-590D-6340-B2D5-D6EECAB5FE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45D132-CF3F-664A-8A5C-BD830DE5C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08F40E-7953-5C44-8BC4-91E4DB005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5A6ABF-F1EB-B64A-B404-D2A6C1174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57D918-A513-3C47-8AAB-2AA06871A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919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EF36D-83A0-804C-BD86-87482C5F9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6580E-BE4B-7946-B1CB-232F67B5A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96EE3B-63E2-534A-9A08-96A7F63BE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FFFABD-5C6D-174F-B283-B99FE52AC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9474C7-8424-9B46-907B-E5B5F9975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576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FD391-4BB5-7747-B37D-ADFB61C00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710D04-A158-AF45-94E3-3FFC0D0571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5A4FB-5274-F04F-BAB2-3D84BED4C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84F3B8-3C28-8546-9BB5-B0A148E1A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809992-49E8-0644-9DEA-E52A0CD13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739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4CB8-CA22-7B40-9BAB-B45C807D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9CBEF-7385-604A-B010-15516642DB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A04740-36A0-0443-B631-8A5C1BDF94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827571-AAD1-4348-8E36-BCBA9E8D6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7C0B36-AD8D-E847-9624-71E09A0C0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BCE81B-9B92-5A4B-9D67-CA1FA1F09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73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F2D96-4FD4-7148-8C09-57169141A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AA57C6-5E94-FC43-9569-3B068CF0B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A66F42-1AF7-1A44-8356-71B7D5D9C0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DBA50D-1AAB-AF48-A578-43D9F94153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54BC73-6810-B247-8CD7-0A49F7A11E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221EA8-2EB0-B149-8150-37230C372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BF1D63-463C-EA43-8552-0140C812E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B96026-1699-2443-B368-872A8490E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604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16243-D378-3040-B488-2831575D9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C40318-4389-BC45-B025-B9EEFFF43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F1AD90-3F32-534F-8EF0-563EC2C06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3F613D-8E2C-214F-A9B1-1A0D8CDFB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547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74AF6A-3446-4245-B325-C7C38D12A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2C7EA7-C4F1-D040-B899-26AFD9073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526BDF-3470-E045-8865-BD9D8A65C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351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279AA-62BD-1440-B8BD-066610915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835B8A-43B3-7A43-A1B3-1197B7E72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9B7053-C99A-2347-B39F-9D6B491FEC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5584DD-2A3B-B442-9EB1-9BE9C9BA2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3106F4-C4DB-3044-96AD-699841E26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6F5463-CB09-164C-A365-FE2C872AD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284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9082A-5D56-F94F-A7CC-EC89A7F0B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E74B54-B029-574A-B303-E00C30B9B2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7696DA-6389-D047-AD07-FE52EB085F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BFE719-075A-B54D-BE5A-4445B3794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718D09-1F82-B649-BC66-7F5464401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60BFCB-DD48-2749-90BF-44BFDC60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829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5A59D-FC6C-7845-89F8-0988B39B2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E24C55-CE35-6248-8118-8A559040ED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15E86-C768-2E4E-9C90-6A66327F1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45F62-5138-454F-8A58-6F698D561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91A95-CC73-5243-B18D-566044B69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235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5F2D87-88ED-2F4C-94D7-EB6D7F78B9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A233E0-C531-C843-9D2B-A3E1CC40BF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5E1480-6089-7345-B005-BCF7A20B0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75DE99-20EE-394E-B2E2-562CE5B53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1502AD-B05F-AA49-90D9-9CF25BEA2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106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601A77-8238-CE45-B13B-239F3B778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240BF3-2DB7-0343-A85C-E7EAE122C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45542-97C7-1848-A53C-B6E3D7E4F6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65073-45C4-DB46-B45B-7282D39236A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15543-B3FF-804C-9EE4-71996F6563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698E1B-417B-8047-8841-6B86092A35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18711-A19C-B64E-81C0-6EEAF4F3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599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jpe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70">
            <a:extLst>
              <a:ext uri="{FF2B5EF4-FFF2-40B4-BE49-F238E27FC236}">
                <a16:creationId xmlns:a16="http://schemas.microsoft.com/office/drawing/2014/main" id="{2E614F1C-2D93-42D0-B229-768199449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7403089" y="0"/>
            <a:ext cx="4788912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A64CBF-F4DC-B241-BB98-F1147AF871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74735" y="640081"/>
            <a:ext cx="3377183" cy="3708895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4400" dirty="0">
                <a:solidFill>
                  <a:schemeClr val="bg1"/>
                </a:solidFill>
              </a:rPr>
              <a:t>Claude Monet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28616C-7FB6-BF4B-8CB0-07F52C107D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74735" y="4571999"/>
            <a:ext cx="3377184" cy="1645921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</a:rPr>
              <a:t>Thursday 25</a:t>
            </a:r>
            <a:r>
              <a:rPr lang="en-US" sz="2000" baseline="30000" dirty="0">
                <a:solidFill>
                  <a:schemeClr val="bg1"/>
                </a:solidFill>
              </a:rPr>
              <a:t>th</a:t>
            </a:r>
            <a:r>
              <a:rPr lang="en-US" sz="2000" dirty="0">
                <a:solidFill>
                  <a:schemeClr val="bg1"/>
                </a:solidFill>
              </a:rPr>
              <a:t> February </a:t>
            </a:r>
          </a:p>
        </p:txBody>
      </p:sp>
      <p:pic>
        <p:nvPicPr>
          <p:cNvPr id="2050" name="Picture 2" descr="Image result for monet">
            <a:extLst>
              <a:ext uri="{FF2B5EF4-FFF2-40B4-BE49-F238E27FC236}">
                <a16:creationId xmlns:a16="http://schemas.microsoft.com/office/drawing/2014/main" id="{C70E19D1-FE6B-B445-973B-3081CEF4AB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18"/>
          <a:stretch/>
        </p:blipFill>
        <p:spPr bwMode="auto">
          <a:xfrm>
            <a:off x="20" y="10"/>
            <a:ext cx="7534636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DE9C978-A458-4EE8-8EAE-AB36DA5D39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14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9"/>
    </mc:Choice>
    <mc:Fallback xmlns="">
      <p:transition spd="slow" advTm="6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id="{42A5316D-ED2F-4F89-B4B4-8D9240B1A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D5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Image result for claude monet">
            <a:extLst>
              <a:ext uri="{FF2B5EF4-FFF2-40B4-BE49-F238E27FC236}">
                <a16:creationId xmlns:a16="http://schemas.microsoft.com/office/drawing/2014/main" id="{0EF1C76E-6A1E-1A47-9D35-EFA00DE17C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2" r="6058"/>
          <a:stretch/>
        </p:blipFill>
        <p:spPr bwMode="auto">
          <a:xfrm>
            <a:off x="2757488" y="514878"/>
            <a:ext cx="4147601" cy="348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claude monet">
            <a:extLst>
              <a:ext uri="{FF2B5EF4-FFF2-40B4-BE49-F238E27FC236}">
                <a16:creationId xmlns:a16="http://schemas.microsoft.com/office/drawing/2014/main" id="{528C2350-9C49-2849-AEE0-BA85B35098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2" r="15920"/>
          <a:stretch/>
        </p:blipFill>
        <p:spPr bwMode="auto">
          <a:xfrm>
            <a:off x="7547949" y="514878"/>
            <a:ext cx="4145447" cy="348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C64FB-5650-D94E-B954-66938FFC3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7488" y="4486275"/>
            <a:ext cx="8935908" cy="2071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Claude Monet was a French artist who was born in Paris. He enjoyed painting from a young age. </a:t>
            </a:r>
          </a:p>
          <a:p>
            <a:pPr marL="0" indent="0">
              <a:buNone/>
            </a:pPr>
            <a:r>
              <a:rPr lang="en-US" dirty="0"/>
              <a:t>He was an impressionist artist and liked to paint everyday scenes and landscapes like these two.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27DD7B1-9775-41C5-ABE5-07F2038F4E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07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37"/>
    </mc:Choice>
    <mc:Fallback xmlns="">
      <p:transition spd="slow" advTm="15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70">
            <a:extLst>
              <a:ext uri="{FF2B5EF4-FFF2-40B4-BE49-F238E27FC236}">
                <a16:creationId xmlns:a16="http://schemas.microsoft.com/office/drawing/2014/main" id="{C0DB9C61-90E0-484F-8602-02F49EDC1B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62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9" name="Rectangle 72">
            <a:extLst>
              <a:ext uri="{FF2B5EF4-FFF2-40B4-BE49-F238E27FC236}">
                <a16:creationId xmlns:a16="http://schemas.microsoft.com/office/drawing/2014/main" id="{3F7ED563-E5DB-4937-BF78-7893C4DC9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3680" y="228036"/>
            <a:ext cx="11724640" cy="63779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A58A4E-163E-A74C-9C70-F7317D86A2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220" y="1024129"/>
            <a:ext cx="6006192" cy="51528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solidFill>
                  <a:srgbClr val="3C6257"/>
                </a:solidFill>
              </a:rPr>
              <a:t>Monet used thick layers of paint and fast brushstrokes to create his paintings. 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3C6257"/>
                </a:solidFill>
              </a:rPr>
              <a:t>Monet was one of the first impressionists; they liked to paint outside whilst looking at the scenery. 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3C6257"/>
                </a:solidFill>
              </a:rPr>
              <a:t>Before this artists used to always paint in studios. 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306B647-FE95-4550-8350-3D2180C62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60466" y="699706"/>
            <a:ext cx="4114800" cy="5477256"/>
          </a:xfrm>
          <a:prstGeom prst="rect">
            <a:avLst/>
          </a:prstGeom>
          <a:solidFill>
            <a:srgbClr val="FFFFFF"/>
          </a:solidFill>
          <a:ln w="15875">
            <a:solidFill>
              <a:srgbClr val="3C62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Image result for monet">
            <a:extLst>
              <a:ext uri="{FF2B5EF4-FFF2-40B4-BE49-F238E27FC236}">
                <a16:creationId xmlns:a16="http://schemas.microsoft.com/office/drawing/2014/main" id="{D88AA42C-B265-DD49-8FA8-BABA03233C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8" r="403"/>
          <a:stretch/>
        </p:blipFill>
        <p:spPr bwMode="auto">
          <a:xfrm>
            <a:off x="7523826" y="862763"/>
            <a:ext cx="3788081" cy="515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B3D9469-EFBA-42A4-96A1-D22308355E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56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21"/>
    </mc:Choice>
    <mc:Fallback xmlns="">
      <p:transition spd="slow" advTm="18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988573-2D18-6F43-BED0-848F0BB3C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734" y="490539"/>
            <a:ext cx="5613396" cy="733424"/>
          </a:xfrm>
        </p:spPr>
        <p:txBody>
          <a:bodyPr anchor="b">
            <a:normAutofit/>
          </a:bodyPr>
          <a:lstStyle/>
          <a:p>
            <a:r>
              <a:rPr lang="en-US" sz="4000" b="1" dirty="0"/>
              <a:t>Monet’s Waterlilies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EC86C3-7C54-6944-A30A-8946089CE4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5" r="2462" b="-1"/>
          <a:stretch/>
        </p:blipFill>
        <p:spPr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82408-5BC0-AF4D-B610-6146E2145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7734" y="1743456"/>
            <a:ext cx="5291663" cy="46240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Monet enjoyed painting the waterlilies and bridge which were in his water garden.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Huge paintings of Monet’s waterlilies are in a museum in France called </a:t>
            </a:r>
            <a:r>
              <a:rPr lang="en-GB" sz="2400" dirty="0" err="1"/>
              <a:t>Musée</a:t>
            </a:r>
            <a:r>
              <a:rPr lang="en-GB" sz="2400" dirty="0"/>
              <a:t> de </a:t>
            </a:r>
            <a:r>
              <a:rPr lang="en-GB" sz="2400" dirty="0" err="1"/>
              <a:t>l’Orangerie</a:t>
            </a:r>
            <a:r>
              <a:rPr lang="en-GB" sz="2400" dirty="0"/>
              <a:t> </a:t>
            </a:r>
            <a:r>
              <a:rPr lang="en-US" sz="2400" dirty="0"/>
              <a:t>in Paris.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Monet liked to paint the same scene lots of times from different angles and with different </a:t>
            </a:r>
            <a:r>
              <a:rPr lang="en-US" sz="2400" dirty="0" err="1"/>
              <a:t>colours</a:t>
            </a:r>
            <a:r>
              <a:rPr lang="en-US" sz="2400" dirty="0"/>
              <a:t> to show the landscapes in a different light.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9E96CFB-8391-4255-BBC9-E538AA79AA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78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16"/>
    </mc:Choice>
    <mc:Fallback xmlns="">
      <p:transition spd="slow" advTm="26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Rectangle 140">
            <a:extLst>
              <a:ext uri="{FF2B5EF4-FFF2-40B4-BE49-F238E27FC236}">
                <a16:creationId xmlns:a16="http://schemas.microsoft.com/office/drawing/2014/main" id="{42A5316D-ED2F-4F89-B4B4-8D9240B1A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D55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654B9C4-04F4-0E4E-8EF1-03AAA15DA2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9"/>
          <a:stretch/>
        </p:blipFill>
        <p:spPr bwMode="auto">
          <a:xfrm>
            <a:off x="2485646" y="3185160"/>
            <a:ext cx="3456432" cy="282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B309DBB3-42CE-F443-9537-0A6C8EA831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5" r="2" b="2"/>
          <a:stretch/>
        </p:blipFill>
        <p:spPr bwMode="auto">
          <a:xfrm>
            <a:off x="6719982" y="3185160"/>
            <a:ext cx="5036419" cy="282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0BBBBD-1AED-FC49-A115-89A7317824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8476" y="1008578"/>
            <a:ext cx="8922004" cy="20028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/>
              <a:t>These are some more examples of Monet’s Waterlilies; can you see any similarities and differences between the two pictures?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F60C624-5337-4AF2-BC59-B002DFF953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02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30"/>
    </mc:Choice>
    <mc:Fallback xmlns="">
      <p:transition spd="slow" advTm="108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2CB962CF-61A3-4EF9-94F6-7C59B0329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62A3CD-CBC4-DA4F-A838-D1CBC8027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337"/>
            <a:ext cx="6797405" cy="1651404"/>
          </a:xfrm>
        </p:spPr>
        <p:txBody>
          <a:bodyPr>
            <a:normAutofit/>
          </a:bodyPr>
          <a:lstStyle/>
          <a:p>
            <a:r>
              <a:rPr lang="en-US" sz="4000" b="1"/>
              <a:t>Now it is your turn to have a go!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E10A6-FB6A-5348-97A5-58965A8E0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01330"/>
            <a:ext cx="6797405" cy="37193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We would like you to create your own version of Monet’s waterlilies using the paper plate and the cupcake cases in your art pack.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Can you have a go at painting or drawing a background on your paper plate and then use the cupcake cases to create some waterlilies.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On the next slide we will put some pictures up of the </a:t>
            </a:r>
          </a:p>
          <a:p>
            <a:pPr marL="0" indent="0">
              <a:buNone/>
            </a:pPr>
            <a:r>
              <a:rPr lang="en-US" sz="2000" dirty="0"/>
              <a:t>waterlilies to help you!</a:t>
            </a:r>
          </a:p>
        </p:txBody>
      </p:sp>
      <p:pic>
        <p:nvPicPr>
          <p:cNvPr id="4" name="Picture 4" descr="Image result for paper plate">
            <a:extLst>
              <a:ext uri="{FF2B5EF4-FFF2-40B4-BE49-F238E27FC236}">
                <a16:creationId xmlns:a16="http://schemas.microsoft.com/office/drawing/2014/main" id="{51A19E4E-A406-E84E-9B27-757430AA6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1290" y="168168"/>
            <a:ext cx="3168155" cy="316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Image result for cupcake cases">
            <a:extLst>
              <a:ext uri="{FF2B5EF4-FFF2-40B4-BE49-F238E27FC236}">
                <a16:creationId xmlns:a16="http://schemas.microsoft.com/office/drawing/2014/main" id="{5DCBE0B5-E7C7-4945-A649-870ED18BF4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8" r="454" b="1"/>
          <a:stretch/>
        </p:blipFill>
        <p:spPr bwMode="auto">
          <a:xfrm>
            <a:off x="8669177" y="3504492"/>
            <a:ext cx="2652381" cy="281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90A8B52-2D9E-495F-866F-858842B653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91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12"/>
    </mc:Choice>
    <mc:Fallback xmlns="">
      <p:transition spd="slow" advTm="26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claude monet">
            <a:extLst>
              <a:ext uri="{FF2B5EF4-FFF2-40B4-BE49-F238E27FC236}">
                <a16:creationId xmlns:a16="http://schemas.microsoft.com/office/drawing/2014/main" id="{0B25180B-45E3-FE4B-B369-CEEDCEE629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05163" cy="320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claude monet waterlilies">
            <a:extLst>
              <a:ext uri="{FF2B5EF4-FFF2-40B4-BE49-F238E27FC236}">
                <a16:creationId xmlns:a16="http://schemas.microsoft.com/office/drawing/2014/main" id="{550395BE-15D0-9A45-8682-AE227C1AA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091" y="3340099"/>
            <a:ext cx="4338744" cy="351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claude monet waterlilies">
            <a:extLst>
              <a:ext uri="{FF2B5EF4-FFF2-40B4-BE49-F238E27FC236}">
                <a16:creationId xmlns:a16="http://schemas.microsoft.com/office/drawing/2014/main" id="{1B2466BE-05DD-844A-90C3-2C9610A61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931" y="0"/>
            <a:ext cx="8523870" cy="3205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claude monet waterlilies">
            <a:extLst>
              <a:ext uri="{FF2B5EF4-FFF2-40B4-BE49-F238E27FC236}">
                <a16:creationId xmlns:a16="http://schemas.microsoft.com/office/drawing/2014/main" id="{046D2572-AD90-A343-BF2B-95132C6F1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836" y="3340099"/>
            <a:ext cx="4775597" cy="351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B2F50C8-701A-4D9F-A5F6-8AE83E99A8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34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50"/>
    </mc:Choice>
    <mc:Fallback xmlns="">
      <p:transition spd="slow" advTm="26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244</Words>
  <Application>Microsoft Office PowerPoint</Application>
  <PresentationFormat>Widescreen</PresentationFormat>
  <Paragraphs>21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Claude Monet</vt:lpstr>
      <vt:lpstr>PowerPoint Presentation</vt:lpstr>
      <vt:lpstr>PowerPoint Presentation</vt:lpstr>
      <vt:lpstr>Monet’s Waterlilies </vt:lpstr>
      <vt:lpstr>PowerPoint Presentation</vt:lpstr>
      <vt:lpstr>Now it is your turn to have a go!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Claude Monet</dc:title>
  <dc:creator>Amber Thompson</dc:creator>
  <cp:lastModifiedBy>nick starling</cp:lastModifiedBy>
  <cp:revision>4</cp:revision>
  <dcterms:created xsi:type="dcterms:W3CDTF">2021-02-16T20:13:47Z</dcterms:created>
  <dcterms:modified xsi:type="dcterms:W3CDTF">2021-02-21T15:51:20Z</dcterms:modified>
</cp:coreProperties>
</file>