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AFDEF9"/>
    <a:srgbClr val="8ACBC0"/>
    <a:srgbClr val="EDBCD9"/>
    <a:srgbClr val="90C8E5"/>
    <a:srgbClr val="18A0DB"/>
    <a:srgbClr val="DE1E5A"/>
    <a:srgbClr val="BC0105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39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157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image" Target="../media/image10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12" Type="http://schemas.openxmlformats.org/officeDocument/2006/relationships/slide" Target="slide6.xml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slide" Target="slide3.xml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5" Type="http://schemas.openxmlformats.org/officeDocument/2006/relationships/image" Target="../media/image5.png"/><Relationship Id="rId10" Type="http://schemas.openxmlformats.org/officeDocument/2006/relationships/slide" Target="slide5.xml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8.png"/><Relationship Id="rId1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3.m4a"/><Relationship Id="rId7" Type="http://schemas.openxmlformats.org/officeDocument/2006/relationships/image" Target="../media/image13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4.m4a"/><Relationship Id="rId7" Type="http://schemas.openxmlformats.org/officeDocument/2006/relationships/image" Target="../media/image8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1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5.m4a"/><Relationship Id="rId7" Type="http://schemas.openxmlformats.org/officeDocument/2006/relationships/image" Target="../media/image16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1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audio" Target="../media/media6.m4a"/><Relationship Id="rId7" Type="http://schemas.openxmlformats.org/officeDocument/2006/relationships/image" Target="../media/image19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7.m4a"/><Relationship Id="rId7" Type="http://schemas.openxmlformats.org/officeDocument/2006/relationships/slide" Target="slide2.xml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ADFDCD3-6570-4ECA-BE85-3DE1E9932D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39"/>
    </mc:Choice>
    <mc:Fallback>
      <p:transition spd="slow" advTm="13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96E4537E-9469-44EC-A8B6-EF68F20B40BA}"/>
              </a:ext>
            </a:extLst>
          </p:cNvPr>
          <p:cNvSpPr/>
          <p:nvPr/>
        </p:nvSpPr>
        <p:spPr>
          <a:xfrm>
            <a:off x="2335348" y="976160"/>
            <a:ext cx="4274402" cy="4274402"/>
          </a:xfrm>
          <a:prstGeom prst="ellipse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571F9A9-0721-4266-8181-EF50EAABCF8D}"/>
              </a:ext>
            </a:extLst>
          </p:cNvPr>
          <p:cNvSpPr/>
          <p:nvPr/>
        </p:nvSpPr>
        <p:spPr>
          <a:xfrm>
            <a:off x="3262994" y="1886971"/>
            <a:ext cx="2545585" cy="2545585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The Life Cycle of a Penguin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717C4985-DB4E-4956-ADDA-2DDEBCC83129}"/>
              </a:ext>
            </a:extLst>
          </p:cNvPr>
          <p:cNvGrpSpPr/>
          <p:nvPr/>
        </p:nvGrpSpPr>
        <p:grpSpPr>
          <a:xfrm>
            <a:off x="2605888" y="1186603"/>
            <a:ext cx="3885585" cy="3896075"/>
            <a:chOff x="2605888" y="1186603"/>
            <a:chExt cx="3885585" cy="3896075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2527149-F600-41A8-A7C6-F11B2175C5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89434" flipH="1">
              <a:off x="4063796" y="1186603"/>
              <a:ext cx="943980" cy="564619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558E16DD-2A96-4DD0-870E-CDE983030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737174" y="2754055"/>
              <a:ext cx="943980" cy="56461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A6BBFD09-B713-4F25-AB5F-8639AA5FB0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617221" flipH="1">
              <a:off x="4000559" y="4518059"/>
              <a:ext cx="943980" cy="564619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48698A4-9404-4D0C-9303-9C0406F010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V="1">
              <a:off x="2416208" y="2747223"/>
              <a:ext cx="943980" cy="564619"/>
            </a:xfrm>
            <a:prstGeom prst="rect">
              <a:avLst/>
            </a:prstGeom>
          </p:spPr>
        </p:pic>
      </p:grp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DC797992-06F8-4DB3-80E4-8D46980EAB52}"/>
              </a:ext>
            </a:extLst>
          </p:cNvPr>
          <p:cNvSpPr/>
          <p:nvPr/>
        </p:nvSpPr>
        <p:spPr>
          <a:xfrm>
            <a:off x="1457608" y="1263693"/>
            <a:ext cx="1545072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rgbClr val="4DB1E3"/>
                </a:solidFill>
              </a:rPr>
              <a:t>egg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F5FC2489-4C6C-4F2C-B9A4-B862AAC7CD91}"/>
              </a:ext>
            </a:extLst>
          </p:cNvPr>
          <p:cNvSpPr/>
          <p:nvPr/>
        </p:nvSpPr>
        <p:spPr>
          <a:xfrm>
            <a:off x="6056925" y="1263693"/>
            <a:ext cx="1545072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dirty="0">
                <a:solidFill>
                  <a:srgbClr val="4DB1E3"/>
                </a:solidFill>
              </a:rPr>
              <a:t>chick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C13250B-FEF1-4FAE-B50F-56A5817BCD17}"/>
              </a:ext>
            </a:extLst>
          </p:cNvPr>
          <p:cNvSpPr/>
          <p:nvPr/>
        </p:nvSpPr>
        <p:spPr>
          <a:xfrm>
            <a:off x="6310920" y="4561831"/>
            <a:ext cx="1545072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dirty="0">
                <a:solidFill>
                  <a:srgbClr val="4DB1E3"/>
                </a:solidFill>
              </a:rPr>
              <a:t>fledgling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12FDEE3D-FF5F-45C8-B908-EA8AF8559C0C}"/>
              </a:ext>
            </a:extLst>
          </p:cNvPr>
          <p:cNvSpPr/>
          <p:nvPr/>
        </p:nvSpPr>
        <p:spPr>
          <a:xfrm>
            <a:off x="1417445" y="4493374"/>
            <a:ext cx="1545072" cy="8542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rgbClr val="4DB1E3"/>
                </a:solidFill>
              </a:rPr>
              <a:t>adult penguin</a:t>
            </a:r>
          </a:p>
        </p:txBody>
      </p:sp>
      <p:pic>
        <p:nvPicPr>
          <p:cNvPr id="8" name="Picture 7">
            <a:hlinkClick r:id="rId6" action="ppaction://hlinksldjump"/>
            <a:extLst>
              <a:ext uri="{FF2B5EF4-FFF2-40B4-BE49-F238E27FC236}">
                <a16:creationId xmlns:a16="http://schemas.microsoft.com/office/drawing/2014/main" id="{AD1AC9EC-0BCB-4A83-BA2D-A5BFC424738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059" y="951618"/>
            <a:ext cx="1114836" cy="1348536"/>
          </a:xfrm>
          <a:prstGeom prst="rect">
            <a:avLst/>
          </a:prstGeom>
        </p:spPr>
      </p:pic>
      <p:pic>
        <p:nvPicPr>
          <p:cNvPr id="14" name="Picture 13">
            <a:hlinkClick r:id="rId8" action="ppaction://hlinksldjump"/>
            <a:extLst>
              <a:ext uri="{FF2B5EF4-FFF2-40B4-BE49-F238E27FC236}">
                <a16:creationId xmlns:a16="http://schemas.microsoft.com/office/drawing/2014/main" id="{EC2BCBAC-1670-47E6-A5F5-8A8CC3EA8F7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880" y="765175"/>
            <a:ext cx="1007958" cy="1487152"/>
          </a:xfrm>
          <a:prstGeom prst="rect">
            <a:avLst/>
          </a:prstGeom>
        </p:spPr>
      </p:pic>
      <p:pic>
        <p:nvPicPr>
          <p:cNvPr id="16" name="Picture 15">
            <a:hlinkClick r:id="rId10" action="ppaction://hlinksldjump"/>
            <a:extLst>
              <a:ext uri="{FF2B5EF4-FFF2-40B4-BE49-F238E27FC236}">
                <a16:creationId xmlns:a16="http://schemas.microsoft.com/office/drawing/2014/main" id="{CE218640-3719-4395-9473-BC27437EE17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067" y="3901450"/>
            <a:ext cx="1279158" cy="1997218"/>
          </a:xfrm>
          <a:prstGeom prst="rect">
            <a:avLst/>
          </a:prstGeom>
        </p:spPr>
      </p:pic>
      <p:pic>
        <p:nvPicPr>
          <p:cNvPr id="18" name="Picture 17">
            <a:hlinkClick r:id="rId12" action="ppaction://hlinksldjump"/>
            <a:extLst>
              <a:ext uri="{FF2B5EF4-FFF2-40B4-BE49-F238E27FC236}">
                <a16:creationId xmlns:a16="http://schemas.microsoft.com/office/drawing/2014/main" id="{757FCAA3-B537-447D-9C08-382744985A4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935" y="3618889"/>
            <a:ext cx="1354719" cy="2433664"/>
          </a:xfrm>
          <a:prstGeom prst="rect">
            <a:avLst/>
          </a:prstGeom>
        </p:spPr>
      </p:pic>
      <p:sp>
        <p:nvSpPr>
          <p:cNvPr id="37" name="Rectangle 36">
            <a:hlinkClick r:id="rId14" action="ppaction://hlinksldjump"/>
            <a:extLst>
              <a:ext uri="{FF2B5EF4-FFF2-40B4-BE49-F238E27FC236}">
                <a16:creationId xmlns:a16="http://schemas.microsoft.com/office/drawing/2014/main" id="{E21EE739-D09C-4A9E-B921-9775A0811D6C}"/>
              </a:ext>
            </a:extLst>
          </p:cNvPr>
          <p:cNvSpPr/>
          <p:nvPr/>
        </p:nvSpPr>
        <p:spPr>
          <a:xfrm>
            <a:off x="5370897" y="6070066"/>
            <a:ext cx="3927107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b="1" dirty="0"/>
              <a:t>Interesting Facts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AF9DFEB-3D34-4836-B12F-6F0C91BCEB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38"/>
    </mc:Choice>
    <mc:Fallback>
      <p:transition spd="slow" advTm="28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1" grpId="0" animBg="1"/>
      <p:bldP spid="32" grpId="0" animBg="1"/>
      <p:bldP spid="33" grpId="0" animBg="1"/>
      <p:bldP spid="35" grpId="0" animBg="1"/>
      <p:bldP spid="3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D9B5644C-1674-42A2-BC70-F328E9804884}"/>
              </a:ext>
            </a:extLst>
          </p:cNvPr>
          <p:cNvSpPr/>
          <p:nvPr/>
        </p:nvSpPr>
        <p:spPr>
          <a:xfrm>
            <a:off x="4410242" y="1058264"/>
            <a:ext cx="4131513" cy="116071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r"/>
            <a:r>
              <a:rPr lang="en-GB" dirty="0">
                <a:solidFill>
                  <a:schemeClr val="tx1"/>
                </a:solidFill>
              </a:rPr>
              <a:t>The female penguin usually lays two eggs. This is called a clutch.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90101C4-4D8F-4E18-BB75-624DF08D7645}"/>
              </a:ext>
            </a:extLst>
          </p:cNvPr>
          <p:cNvSpPr/>
          <p:nvPr/>
        </p:nvSpPr>
        <p:spPr>
          <a:xfrm>
            <a:off x="4347063" y="2298228"/>
            <a:ext cx="4194693" cy="146718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r"/>
            <a:r>
              <a:rPr lang="en-GB" dirty="0">
                <a:solidFill>
                  <a:schemeClr val="tx1"/>
                </a:solidFill>
              </a:rPr>
              <a:t>Penguin partners usually share keeping the eggs warm. This is called incubating.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789387F-4069-4324-9DA3-AFE4344489F9}"/>
              </a:ext>
            </a:extLst>
          </p:cNvPr>
          <p:cNvSpPr/>
          <p:nvPr/>
        </p:nvSpPr>
        <p:spPr>
          <a:xfrm>
            <a:off x="301299" y="274595"/>
            <a:ext cx="2234454" cy="2234454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79A935B-975A-4D34-86B2-4C0C0773AB82}"/>
              </a:ext>
            </a:extLst>
          </p:cNvPr>
          <p:cNvSpPr/>
          <p:nvPr/>
        </p:nvSpPr>
        <p:spPr>
          <a:xfrm>
            <a:off x="710411" y="636599"/>
            <a:ext cx="1440036" cy="1440036"/>
          </a:xfrm>
          <a:prstGeom prst="ellipse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D309AA9-82FE-40FF-9F24-F759A143F5E3}"/>
              </a:ext>
            </a:extLst>
          </p:cNvPr>
          <p:cNvGrpSpPr/>
          <p:nvPr/>
        </p:nvGrpSpPr>
        <p:grpSpPr>
          <a:xfrm rot="2819550">
            <a:off x="337503" y="349506"/>
            <a:ext cx="2162046" cy="2084633"/>
            <a:chOff x="2642501" y="1311683"/>
            <a:chExt cx="3821899" cy="3685053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4F4E631-1307-4F6C-AAEB-46495A15E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89434" flipH="1">
              <a:off x="4076689" y="1311683"/>
              <a:ext cx="943980" cy="56462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ABD7B60-DE27-4B07-AE64-928F6F758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710100" y="2852330"/>
              <a:ext cx="943980" cy="56462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004F14C-F633-4C51-A0E9-6434010A7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617221" flipH="1">
              <a:off x="4078749" y="4432117"/>
              <a:ext cx="943980" cy="564619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FC55F0B-D7F8-4E00-95EC-0397852B2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V="1">
              <a:off x="2452821" y="2852330"/>
              <a:ext cx="943980" cy="564620"/>
            </a:xfrm>
            <a:prstGeom prst="rect">
              <a:avLst/>
            </a:prstGeom>
          </p:spPr>
        </p:pic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AD1AC9EC-0BCB-4A83-BA2D-A5BFC42473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83" y="742470"/>
            <a:ext cx="964864" cy="1167126"/>
          </a:xfrm>
          <a:prstGeom prst="rect">
            <a:avLst/>
          </a:prstGeom>
        </p:spPr>
      </p:pic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211F83D-67B9-4E86-89FA-2ECF72037197}"/>
              </a:ext>
            </a:extLst>
          </p:cNvPr>
          <p:cNvSpPr/>
          <p:nvPr/>
        </p:nvSpPr>
        <p:spPr>
          <a:xfrm>
            <a:off x="645990" y="1937705"/>
            <a:ext cx="1545072" cy="54777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egg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630DB0-74A2-4121-8B33-5998011D5AD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/>
          <a:stretch/>
        </p:blipFill>
        <p:spPr>
          <a:xfrm>
            <a:off x="124920" y="10504156"/>
            <a:ext cx="5035993" cy="53158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67314A-EDCA-4AC0-89B0-7D05D846BC6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53" y="999711"/>
            <a:ext cx="5423658" cy="5729437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EE286D1-F97D-46FE-A370-08851B301970}"/>
              </a:ext>
            </a:extLst>
          </p:cNvPr>
          <p:cNvSpPr/>
          <p:nvPr/>
        </p:nvSpPr>
        <p:spPr>
          <a:xfrm>
            <a:off x="-244445" y="2887026"/>
            <a:ext cx="3774327" cy="40862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lvl="1" algn="ctr"/>
            <a:r>
              <a:rPr lang="en-GB" b="1" dirty="0"/>
              <a:t>Did You Know…?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01A07B6B-F83C-467F-AF63-A2DDED23A85A}"/>
              </a:ext>
            </a:extLst>
          </p:cNvPr>
          <p:cNvSpPr/>
          <p:nvPr/>
        </p:nvSpPr>
        <p:spPr>
          <a:xfrm>
            <a:off x="-244444" y="3416256"/>
            <a:ext cx="3774327" cy="116071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 algn="ctr"/>
            <a:r>
              <a:rPr lang="en-GB" dirty="0">
                <a:solidFill>
                  <a:schemeClr val="tx1"/>
                </a:solidFill>
              </a:rPr>
              <a:t>King penguins and emperor penguins lay only one egg each year.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455E52AF-53B2-49AB-AAFA-945DF0E1356E}"/>
              </a:ext>
            </a:extLst>
          </p:cNvPr>
          <p:cNvSpPr/>
          <p:nvPr/>
        </p:nvSpPr>
        <p:spPr>
          <a:xfrm>
            <a:off x="-244445" y="4697576"/>
            <a:ext cx="3774327" cy="116071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 algn="ctr"/>
            <a:r>
              <a:rPr lang="en-GB" dirty="0">
                <a:solidFill>
                  <a:schemeClr val="tx1"/>
                </a:solidFill>
              </a:rPr>
              <a:t>Also, an emperor penguin egg is looked after all winter by the male.</a:t>
            </a:r>
          </a:p>
        </p:txBody>
      </p:sp>
      <p:sp>
        <p:nvSpPr>
          <p:cNvPr id="40" name="Rectangle 39">
            <a:hlinkClick r:id="rId9" action="ppaction://hlinksldjump"/>
            <a:extLst>
              <a:ext uri="{FF2B5EF4-FFF2-40B4-BE49-F238E27FC236}">
                <a16:creationId xmlns:a16="http://schemas.microsoft.com/office/drawing/2014/main" id="{C5E7E369-E5B6-4772-80B8-25FA69BC33D1}"/>
              </a:ext>
            </a:extLst>
          </p:cNvPr>
          <p:cNvSpPr/>
          <p:nvPr/>
        </p:nvSpPr>
        <p:spPr>
          <a:xfrm>
            <a:off x="6843562" y="6070066"/>
            <a:ext cx="2454442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lvl="1"/>
            <a:r>
              <a:rPr lang="en-GB" sz="2800" b="1" dirty="0"/>
              <a:t>Back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AB94448-5A17-44C3-B6EB-9A3B94018C0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0679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539"/>
    </mc:Choice>
    <mc:Fallback>
      <p:transition spd="slow" advTm="285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6" grpId="0" animBg="1"/>
      <p:bldP spid="37" grpId="0" animBg="1"/>
      <p:bldP spid="34" grpId="0"/>
      <p:bldP spid="4" grpId="0" animBg="1"/>
      <p:bldP spid="39" grpId="0" animBg="1"/>
      <p:bldP spid="38" grpId="0" animBg="1"/>
      <p:bldP spid="40" grpId="0" animBg="1"/>
    </p:bldLst>
  </p:timing>
  <p:extLst>
    <p:ext uri="{3A86A75C-4F4B-4683-9AE1-C65F6400EC91}">
      <p14:laserTraceLst xmlns:p14="http://schemas.microsoft.com/office/powerpoint/2010/main">
        <p14:tracePtLst>
          <p14:tracePt t="781" x="2159000" y="611188"/>
          <p14:tracePt t="795" x="2166938" y="611188"/>
          <p14:tracePt t="803" x="2166938" y="620713"/>
          <p14:tracePt t="812" x="2192338" y="628650"/>
          <p14:tracePt t="819" x="2217738" y="636588"/>
          <p14:tracePt t="827" x="2260600" y="654050"/>
          <p14:tracePt t="835" x="2319338" y="671513"/>
          <p14:tracePt t="843" x="2405063" y="696913"/>
          <p14:tracePt t="850" x="2506663" y="730250"/>
          <p14:tracePt t="860" x="2625725" y="755650"/>
          <p14:tracePt t="865" x="2770188" y="808038"/>
          <p14:tracePt t="876" x="2906713" y="841375"/>
          <p14:tracePt t="881" x="3016250" y="874713"/>
          <p14:tracePt t="889" x="3144838" y="909638"/>
          <p14:tracePt t="897" x="3254375" y="942975"/>
          <p14:tracePt t="904" x="3322638" y="960438"/>
          <p14:tracePt t="912" x="3390900" y="985838"/>
          <p14:tracePt t="919" x="3416300" y="993775"/>
          <p14:tracePt t="928" x="3459163" y="1011238"/>
          <p14:tracePt t="945" x="3484563" y="1019175"/>
          <p14:tracePt t="950" x="3492500" y="1019175"/>
          <p14:tracePt t="965" x="3502025" y="1019175"/>
          <p14:tracePt t="981" x="3509963" y="1019175"/>
          <p14:tracePt t="1776" x="3517900" y="1019175"/>
          <p14:tracePt t="1852" x="3527425" y="1019175"/>
          <p14:tracePt t="1876" x="3535363" y="1019175"/>
          <p14:tracePt t="1893" x="3543300" y="1019175"/>
          <p14:tracePt t="1898" x="3552825" y="1019175"/>
          <p14:tracePt t="1908" x="3568700" y="1019175"/>
          <p14:tracePt t="1913" x="3586163" y="1019175"/>
          <p14:tracePt t="1922" x="3611563" y="1011238"/>
          <p14:tracePt t="1929" x="3629025" y="1003300"/>
          <p14:tracePt t="1947" x="3687763" y="977900"/>
          <p14:tracePt t="1952" x="3722688" y="977900"/>
          <p14:tracePt t="1961" x="3756025" y="968375"/>
          <p14:tracePt t="1967" x="3790950" y="952500"/>
          <p14:tracePt t="1976" x="3824288" y="942975"/>
          <p14:tracePt t="1982" x="3849688" y="935038"/>
          <p14:tracePt t="1993" x="3875088" y="935038"/>
          <p14:tracePt t="1998" x="3900488" y="925513"/>
          <p14:tracePt t="2009" x="3925888" y="917575"/>
          <p14:tracePt t="2013" x="3935413" y="917575"/>
          <p14:tracePt t="2022" x="3960813" y="909638"/>
          <p14:tracePt t="2029" x="3968750" y="909638"/>
          <p14:tracePt t="2036" x="3976688" y="909638"/>
          <p14:tracePt t="2044" x="3986213" y="909638"/>
          <p14:tracePt t="2052" x="3994150" y="909638"/>
          <p14:tracePt t="2059" x="3994150" y="900113"/>
          <p14:tracePt t="2098" x="4002088" y="900113"/>
          <p14:tracePt t="3330" x="4019550" y="900113"/>
          <p14:tracePt t="3338" x="4027488" y="900113"/>
          <p14:tracePt t="3345" x="4044950" y="909638"/>
          <p14:tracePt t="3355" x="4070350" y="909638"/>
          <p14:tracePt t="3361" x="4121150" y="917575"/>
          <p14:tracePt t="3371" x="4181475" y="925513"/>
          <p14:tracePt t="3376" x="4291013" y="935038"/>
          <p14:tracePt t="3384" x="4394200" y="935038"/>
          <p14:tracePt t="3392" x="4521200" y="960438"/>
          <p14:tracePt t="3400" x="4665663" y="968375"/>
          <p14:tracePt t="3408" x="4818063" y="985838"/>
          <p14:tracePt t="3416" x="4997450" y="993775"/>
          <p14:tracePt t="3424" x="5124450" y="1011238"/>
          <p14:tracePt t="3430" x="5268913" y="1019175"/>
          <p14:tracePt t="3441" x="5405438" y="1028700"/>
          <p14:tracePt t="3445" x="5507038" y="1044575"/>
          <p14:tracePt t="3456" x="5608638" y="1044575"/>
          <p14:tracePt t="3461" x="5694363" y="1054100"/>
          <p14:tracePt t="3469" x="5753100" y="1062038"/>
          <p14:tracePt t="3477" x="5795963" y="1062038"/>
          <p14:tracePt t="3484" x="5821363" y="1062038"/>
          <p14:tracePt t="3492" x="5854700" y="1062038"/>
          <p14:tracePt t="3500" x="5864225" y="1062038"/>
          <p14:tracePt t="3508" x="5880100" y="1062038"/>
          <p14:tracePt t="3524" x="5889625" y="1062038"/>
          <p14:tracePt t="3539" x="5897563" y="1062038"/>
          <p14:tracePt t="13248" x="5897563" y="1079500"/>
          <p14:tracePt t="13255" x="5889625" y="1079500"/>
          <p14:tracePt t="13263" x="5880100" y="1104900"/>
          <p14:tracePt t="13271" x="5864225" y="1130300"/>
          <p14:tracePt t="13278" x="5846763" y="1163638"/>
          <p14:tracePt t="13286" x="5813425" y="1216025"/>
          <p14:tracePt t="13293" x="5753100" y="1317625"/>
          <p14:tracePt t="13301" x="5710238" y="1401763"/>
          <p14:tracePt t="13309" x="5651500" y="1555750"/>
          <p14:tracePt t="13317" x="5565775" y="1716088"/>
          <p14:tracePt t="13324" x="5446713" y="2022475"/>
          <p14:tracePt t="13332" x="5327650" y="2268538"/>
          <p14:tracePt t="13340" x="5183188" y="2592388"/>
          <p14:tracePt t="13348" x="5064125" y="2871788"/>
          <p14:tracePt t="13356" x="4946650" y="3144838"/>
          <p14:tracePt t="13363" x="4818063" y="3441700"/>
          <p14:tracePt t="13374" x="4708525" y="3687763"/>
          <p14:tracePt t="13378" x="4589463" y="3935413"/>
          <p14:tracePt t="13386" x="4495800" y="4171950"/>
          <p14:tracePt t="13393" x="4394200" y="4445000"/>
          <p14:tracePt t="13402" x="4316413" y="4648200"/>
          <p14:tracePt t="13409" x="4257675" y="4810125"/>
          <p14:tracePt t="13417" x="4171950" y="5048250"/>
          <p14:tracePt t="13425" x="4113213" y="5200650"/>
          <p14:tracePt t="13432" x="4079875" y="5327650"/>
          <p14:tracePt t="13441" x="4027488" y="5481638"/>
          <p14:tracePt t="13448" x="3994150" y="5591175"/>
          <p14:tracePt t="13456" x="3968750" y="5694363"/>
          <p14:tracePt t="13463" x="3935413" y="5770563"/>
          <p14:tracePt t="13474" x="3917950" y="5872163"/>
          <p14:tracePt t="13478" x="3900488" y="5932488"/>
          <p14:tracePt t="13485" x="3892550" y="5973763"/>
          <p14:tracePt t="13493" x="3883025" y="6034088"/>
          <p14:tracePt t="13501" x="3883025" y="6067425"/>
          <p14:tracePt t="13510" x="3883025" y="6092825"/>
          <p14:tracePt t="13517" x="3883025" y="6118225"/>
          <p14:tracePt t="13525" x="3883025" y="6135688"/>
          <p14:tracePt t="13532" x="3883025" y="6153150"/>
          <p14:tracePt t="13540" x="3883025" y="6161088"/>
          <p14:tracePt t="13557" x="3883025" y="6178550"/>
          <p14:tracePt t="13575" x="3883025" y="6186488"/>
          <p14:tracePt t="13578" x="3883025" y="6203950"/>
          <p14:tracePt t="13594" x="3883025" y="6221413"/>
          <p14:tracePt t="13602" x="3883025" y="6229350"/>
          <p14:tracePt t="13617" x="3883025" y="6237288"/>
          <p14:tracePt t="13625" x="3883025" y="6246813"/>
          <p14:tracePt t="13748" x="3883025" y="6254750"/>
          <p14:tracePt t="13756" x="3883025" y="6262688"/>
          <p14:tracePt t="13763" x="3883025" y="6272213"/>
          <p14:tracePt t="13779" x="3883025" y="6280150"/>
          <p14:tracePt t="13787" x="3883025" y="6288088"/>
          <p14:tracePt t="13802" x="3883025" y="6297613"/>
          <p14:tracePt t="13809" x="3883025" y="6305550"/>
          <p14:tracePt t="13817" x="3883025" y="6313488"/>
          <p14:tracePt t="13824" x="3883025" y="6323013"/>
          <p14:tracePt t="13856" x="3883025" y="6330950"/>
          <p14:tracePt t="13940" x="3883025" y="6338888"/>
          <p14:tracePt t="13979" x="3883025" y="6348413"/>
          <p14:tracePt t="13987" x="3883025" y="6356350"/>
          <p14:tracePt t="14010" x="3875088" y="6356350"/>
          <p14:tracePt t="14017" x="3875088" y="6365875"/>
          <p14:tracePt t="14026" x="3867150" y="6365875"/>
          <p14:tracePt t="14033" x="3857625" y="6365875"/>
          <p14:tracePt t="14041" x="3857625" y="6373813"/>
          <p14:tracePt t="14048" x="3849688" y="6381750"/>
          <p14:tracePt t="14056" x="3841750" y="6381750"/>
          <p14:tracePt t="14064" x="3832225" y="6381750"/>
          <p14:tracePt t="14118" x="3832225" y="6373813"/>
          <p14:tracePt t="14125" x="3832225" y="6365875"/>
          <p14:tracePt t="14132" x="3824288" y="6365875"/>
          <p14:tracePt t="14141" x="3816350" y="6356350"/>
          <p14:tracePt t="14148" x="3816350" y="6338888"/>
          <p14:tracePt t="14156" x="3806825" y="6330950"/>
          <p14:tracePt t="14164" x="3806825" y="6313488"/>
          <p14:tracePt t="14172" x="3806825" y="6297613"/>
          <p14:tracePt t="14179" x="3806825" y="6288088"/>
          <p14:tracePt t="14189" x="3806825" y="6272213"/>
          <p14:tracePt t="14194" x="3806825" y="6254750"/>
          <p14:tracePt t="14205" x="3806825" y="6229350"/>
          <p14:tracePt t="14210" x="3806825" y="6203950"/>
          <p14:tracePt t="14218" x="3806825" y="6169025"/>
          <p14:tracePt t="14225" x="3816350" y="6153150"/>
          <p14:tracePt t="14233" x="3824288" y="6118225"/>
          <p14:tracePt t="14241" x="3832225" y="6102350"/>
          <p14:tracePt t="14248" x="3849688" y="6076950"/>
          <p14:tracePt t="14257" x="3857625" y="6059488"/>
          <p14:tracePt t="14264" x="3875088" y="6042025"/>
          <p14:tracePt t="14272" x="3875088" y="6034088"/>
          <p14:tracePt t="14279" x="3892550" y="6016625"/>
          <p14:tracePt t="14289" x="3900488" y="6016625"/>
          <p14:tracePt t="14294" x="3908425" y="5999163"/>
          <p14:tracePt t="14305" x="3925888" y="5991225"/>
          <p14:tracePt t="14310" x="3935413" y="5991225"/>
          <p14:tracePt t="14318" x="3943350" y="5991225"/>
          <p14:tracePt t="14325" x="3951288" y="5983288"/>
          <p14:tracePt t="14333" x="3960813" y="5983288"/>
          <p14:tracePt t="14341" x="3968750" y="5983288"/>
          <p14:tracePt t="14348" x="3986213" y="5983288"/>
          <p14:tracePt t="14364" x="3994150" y="5983288"/>
          <p14:tracePt t="14564" x="3986213" y="5983288"/>
          <p14:tracePt t="14571" x="3976688" y="5983288"/>
          <p14:tracePt t="14579" x="3960813" y="5983288"/>
          <p14:tracePt t="14589" x="3943350" y="5973763"/>
          <p14:tracePt t="14595" x="3925888" y="5973763"/>
          <p14:tracePt t="14606" x="3900488" y="5973763"/>
          <p14:tracePt t="14611" x="3883025" y="5965825"/>
          <p14:tracePt t="14619" x="3867150" y="5965825"/>
          <p14:tracePt t="14626" x="3849688" y="5965825"/>
          <p14:tracePt t="14634" x="3841750" y="5965825"/>
          <p14:tracePt t="14641" x="3824288" y="5965825"/>
          <p14:tracePt t="14652" x="3816350" y="5965825"/>
          <p14:tracePt t="14657" x="3806825" y="5965825"/>
          <p14:tracePt t="14665" x="3798888" y="5965825"/>
          <p14:tracePt t="14672" x="3790950" y="5965825"/>
          <p14:tracePt t="14680" x="3781425" y="5973763"/>
          <p14:tracePt t="14689" x="3773488" y="5973763"/>
          <p14:tracePt t="14696" x="3763963" y="5983288"/>
          <p14:tracePt t="14727" x="3763963" y="5991225"/>
          <p14:tracePt t="14734" x="3756025" y="5991225"/>
          <p14:tracePt t="14849" x="3756025" y="5999163"/>
          <p14:tracePt t="15003" x="3763963" y="5991225"/>
          <p14:tracePt t="15011" x="3781425" y="5983288"/>
          <p14:tracePt t="15019" x="3806825" y="5965825"/>
          <p14:tracePt t="15026" x="3832225" y="5957888"/>
          <p14:tracePt t="15035" x="3849688" y="5948363"/>
          <p14:tracePt t="15042" x="3875088" y="5948363"/>
          <p14:tracePt t="15049" x="3900488" y="5948363"/>
          <p14:tracePt t="15057" x="3925888" y="5948363"/>
          <p14:tracePt t="15064" x="3951288" y="5948363"/>
          <p14:tracePt t="15073" x="3976688" y="5948363"/>
          <p14:tracePt t="15080" x="4002088" y="5965825"/>
          <p14:tracePt t="15088" x="4019550" y="5983288"/>
          <p14:tracePt t="15096" x="4044950" y="5999163"/>
          <p14:tracePt t="15105" x="4062413" y="6008688"/>
          <p14:tracePt t="15111" x="4079875" y="6024563"/>
          <p14:tracePt t="15122" x="4095750" y="6042025"/>
          <p14:tracePt t="15126" x="4095750" y="6049963"/>
          <p14:tracePt t="15136" x="4105275" y="6059488"/>
          <p14:tracePt t="15142" x="4113213" y="6067425"/>
          <p14:tracePt t="15288" x="4095750" y="6059488"/>
          <p14:tracePt t="15296" x="4079875" y="6042025"/>
          <p14:tracePt t="15304" x="4062413" y="6024563"/>
          <p14:tracePt t="15311" x="4044950" y="6016625"/>
          <p14:tracePt t="15322" x="4011613" y="5991225"/>
          <p14:tracePt t="15327" x="3986213" y="5983288"/>
          <p14:tracePt t="15336" x="3960813" y="5973763"/>
          <p14:tracePt t="15342" x="3925888" y="5973763"/>
          <p14:tracePt t="15350" x="3917950" y="5973763"/>
          <p14:tracePt t="15357" x="3892550" y="5973763"/>
          <p14:tracePt t="15365" x="3875088" y="5973763"/>
          <p14:tracePt t="15373" x="3849688" y="5973763"/>
          <p14:tracePt t="15380" x="3832225" y="5973763"/>
          <p14:tracePt t="15388" x="3824288" y="5973763"/>
          <p14:tracePt t="15396" x="3806825" y="5983288"/>
          <p14:tracePt t="15406" x="3798888" y="5983288"/>
          <p14:tracePt t="15411" x="3790950" y="5991225"/>
          <p14:tracePt t="15420" x="3781425" y="5999163"/>
          <p14:tracePt t="15427" x="3773488" y="6008688"/>
          <p14:tracePt t="15437" x="3763963" y="6008688"/>
          <p14:tracePt t="15442" x="3756025" y="6024563"/>
          <p14:tracePt t="15453" x="3756025" y="6034088"/>
          <p14:tracePt t="15458" x="3738563" y="6042025"/>
          <p14:tracePt t="15465" x="3738563" y="6059488"/>
          <p14:tracePt t="15473" x="3730625" y="6076950"/>
          <p14:tracePt t="15481" x="3722688" y="6084888"/>
          <p14:tracePt t="15489" x="3722688" y="6092825"/>
          <p14:tracePt t="15496" x="3722688" y="6110288"/>
          <p14:tracePt t="15511" x="3713163" y="6118225"/>
          <p14:tracePt t="15520" x="3713163" y="6127750"/>
          <p14:tracePt t="15527" x="3705225" y="6127750"/>
          <p14:tracePt t="15537" x="3705225" y="6135688"/>
          <p14:tracePt t="15650" x="3705225" y="6118225"/>
          <p14:tracePt t="15657" x="3713163" y="6092825"/>
          <p14:tracePt t="15666" x="3730625" y="6067425"/>
          <p14:tracePt t="15673" x="3748088" y="6034088"/>
          <p14:tracePt t="15681" x="3773488" y="5999163"/>
          <p14:tracePt t="15689" x="3798888" y="5973763"/>
          <p14:tracePt t="15696" x="3824288" y="5940425"/>
          <p14:tracePt t="15704" x="3857625" y="5922963"/>
          <p14:tracePt t="15712" x="3900488" y="5905500"/>
          <p14:tracePt t="15720" x="3917950" y="5897563"/>
          <p14:tracePt t="15727" x="3943350" y="5889625"/>
          <p14:tracePt t="15738" x="3968750" y="5889625"/>
          <p14:tracePt t="15742" x="3986213" y="5889625"/>
          <p14:tracePt t="15752" x="4011613" y="5889625"/>
          <p14:tracePt t="15758" x="4027488" y="5889625"/>
          <p14:tracePt t="15766" x="4037013" y="5897563"/>
          <p14:tracePt t="15773" x="4052888" y="5905500"/>
          <p14:tracePt t="15781" x="4070350" y="5922963"/>
          <p14:tracePt t="15789" x="4087813" y="5932488"/>
          <p14:tracePt t="15796" x="4095750" y="5948363"/>
          <p14:tracePt t="15804" x="4095750" y="5957888"/>
          <p14:tracePt t="15812" x="4105275" y="5965825"/>
          <p14:tracePt t="15821" x="4105275" y="5973763"/>
          <p14:tracePt t="15827" x="4105275" y="5983288"/>
          <p14:tracePt t="15912" x="4095750" y="5983288"/>
          <p14:tracePt t="15920" x="4070350" y="5983288"/>
          <p14:tracePt t="15927" x="4037013" y="5973763"/>
          <p14:tracePt t="15935" x="3994150" y="5948363"/>
          <p14:tracePt t="15943" x="3943350" y="5932488"/>
          <p14:tracePt t="15955" x="3892550" y="5915025"/>
          <p14:tracePt t="15958" x="3849688" y="5905500"/>
          <p14:tracePt t="15976" x="3756025" y="5889625"/>
          <p14:tracePt t="15982" x="3722688" y="5889625"/>
          <p14:tracePt t="15989" x="3687763" y="5889625"/>
          <p14:tracePt t="15997" x="3671888" y="5889625"/>
          <p14:tracePt t="16005" x="3646488" y="5889625"/>
          <p14:tracePt t="16012" x="3629025" y="5897563"/>
          <p14:tracePt t="16021" x="3603625" y="5922963"/>
          <p14:tracePt t="16028" x="3594100" y="5940425"/>
          <p14:tracePt t="16036" x="3578225" y="5965825"/>
          <p14:tracePt t="16043" x="3568700" y="5973763"/>
          <p14:tracePt t="16053" x="3560763" y="5999163"/>
          <p14:tracePt t="16058" x="3552825" y="6016625"/>
          <p14:tracePt t="16066" x="3535363" y="6024563"/>
          <p14:tracePt t="16074" x="3535363" y="6034088"/>
          <p14:tracePt t="16081" x="3535363" y="6049963"/>
          <p14:tracePt t="16089" x="3535363" y="6059488"/>
          <p14:tracePt t="16097" x="3527425" y="6067425"/>
          <p14:tracePt t="16113" x="3517900" y="6076950"/>
          <p14:tracePt t="16121" x="3517900" y="6084888"/>
          <p14:tracePt t="25884" x="3517900" y="6076950"/>
          <p14:tracePt t="25891" x="3527425" y="6059488"/>
          <p14:tracePt t="25898" x="3535363" y="6049963"/>
          <p14:tracePt t="25906" x="3543300" y="6024563"/>
          <p14:tracePt t="25914" x="3552825" y="5999163"/>
          <p14:tracePt t="25922" x="3560763" y="5983288"/>
          <p14:tracePt t="25929" x="3568700" y="5957888"/>
          <p14:tracePt t="25940" x="3586163" y="5915025"/>
          <p14:tracePt t="25947" x="3611563" y="5854700"/>
          <p14:tracePt t="25953" x="3629025" y="5821363"/>
          <p14:tracePt t="25960" x="3636963" y="5761038"/>
          <p14:tracePt t="25971" x="3671888" y="5702300"/>
          <p14:tracePt t="25974" x="3687763" y="5651500"/>
          <p14:tracePt t="25983" x="3705225" y="5591175"/>
          <p14:tracePt t="25990" x="3730625" y="5540375"/>
          <p14:tracePt t="25998" x="3738563" y="5497513"/>
          <p14:tracePt t="26006" x="3756025" y="5472113"/>
          <p14:tracePt t="26014" x="3763963" y="5438775"/>
          <p14:tracePt t="26022" x="3773488" y="5413375"/>
          <p14:tracePt t="26029" x="3781425" y="5405438"/>
          <p14:tracePt t="26037" x="3798888" y="5380038"/>
          <p14:tracePt t="26044" x="3816350" y="5370513"/>
          <p14:tracePt t="26053" x="3832225" y="5353050"/>
          <p14:tracePt t="26060" x="3841750" y="5337175"/>
          <p14:tracePt t="26070" x="3849688" y="5327650"/>
          <p14:tracePt t="26075" x="3857625" y="5319713"/>
          <p14:tracePt t="26083" x="3875088" y="5302250"/>
          <p14:tracePt t="26091" x="3883025" y="5302250"/>
          <p14:tracePt t="26098" x="3900488" y="5294313"/>
          <p14:tracePt t="26106" x="3908425" y="5294313"/>
          <p14:tracePt t="26113" x="3925888" y="5294313"/>
          <p14:tracePt t="26122" x="3943350" y="5294313"/>
          <p14:tracePt t="26129" x="3951288" y="5294313"/>
          <p14:tracePt t="26138" x="3968750" y="5294313"/>
          <p14:tracePt t="26145" x="3986213" y="5294313"/>
          <p14:tracePt t="26153" x="4011613" y="5294313"/>
          <p14:tracePt t="26160" x="4037013" y="5311775"/>
          <p14:tracePt t="26170" x="4062413" y="5327650"/>
          <p14:tracePt t="26176" x="4087813" y="5337175"/>
          <p14:tracePt t="26185" x="4105275" y="5353050"/>
          <p14:tracePt t="26191" x="4121150" y="5380038"/>
          <p14:tracePt t="26199" x="4138613" y="5395913"/>
          <p14:tracePt t="26206" x="4156075" y="5405438"/>
          <p14:tracePt t="26215" x="4164013" y="5413375"/>
          <p14:tracePt t="26222" x="4171950" y="5421313"/>
          <p14:tracePt t="26229" x="4181475" y="5430838"/>
          <p14:tracePt t="26238" x="4181475" y="5438775"/>
          <p14:tracePt t="26253" x="4189413" y="5438775"/>
          <p14:tracePt t="26260" x="4189413" y="5446713"/>
          <p14:tracePt t="26284" x="4189413" y="5456238"/>
          <p14:tracePt t="26299" x="4189413" y="5464175"/>
          <p14:tracePt t="26368" x="4189413" y="5446713"/>
          <p14:tracePt t="26375" x="4189413" y="5421313"/>
          <p14:tracePt t="26384" x="4189413" y="5387975"/>
          <p14:tracePt t="26391" x="4189413" y="5353050"/>
          <p14:tracePt t="26398" x="4189413" y="5302250"/>
          <p14:tracePt t="26407" x="4206875" y="5251450"/>
          <p14:tracePt t="26414" x="4206875" y="5208588"/>
          <p14:tracePt t="26422" x="4224338" y="5132388"/>
          <p14:tracePt t="26429" x="4232275" y="5073650"/>
          <p14:tracePt t="26437" x="4265613" y="5030788"/>
          <p14:tracePt t="26445" x="4291013" y="4979988"/>
          <p14:tracePt t="26452" x="4351338" y="4911725"/>
          <p14:tracePt t="26460" x="4402138" y="4860925"/>
          <p14:tracePt t="26468" x="4478338" y="4792663"/>
          <p14:tracePt t="26476" x="4579938" y="4733925"/>
          <p14:tracePt t="26486" x="4691063" y="4691063"/>
          <p14:tracePt t="26491" x="4792663" y="4657725"/>
          <p14:tracePt t="26500" x="4954588" y="4605338"/>
          <p14:tracePt t="26507" x="5106988" y="4554538"/>
          <p14:tracePt t="26514" x="5268913" y="4529138"/>
          <p14:tracePt t="26522" x="5481638" y="4513263"/>
          <p14:tracePt t="26529" x="5668963" y="4503738"/>
          <p14:tracePt t="26538" x="5821363" y="4486275"/>
          <p14:tracePt t="26545" x="6034088" y="4486275"/>
          <p14:tracePt t="26553" x="6186488" y="4486275"/>
          <p14:tracePt t="26561" x="6338888" y="4486275"/>
          <p14:tracePt t="26569" x="6483350" y="4486275"/>
          <p14:tracePt t="26576" x="6619875" y="4486275"/>
          <p14:tracePt t="26586" x="6772275" y="4486275"/>
          <p14:tracePt t="26591" x="6875463" y="4486275"/>
          <p14:tracePt t="26599" x="6977063" y="4486275"/>
          <p14:tracePt t="26606" x="7078663" y="4503738"/>
          <p14:tracePt t="26615" x="7138988" y="4503738"/>
          <p14:tracePt t="26622" x="7197725" y="4513263"/>
          <p14:tracePt t="26630" x="7223125" y="4513263"/>
          <p14:tracePt t="26638" x="7258050" y="4521200"/>
          <p14:tracePt t="26668" x="7265988" y="4521200"/>
          <p14:tracePt t="26930" x="7273925" y="4521200"/>
          <p14:tracePt t="26947" x="7283450" y="4521200"/>
          <p14:tracePt t="26953" x="7291388" y="4521200"/>
          <p14:tracePt t="26985" x="7299325" y="4521200"/>
          <p14:tracePt t="27108" x="7273925" y="452120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D9B5644C-1674-42A2-BC70-F328E9804884}"/>
              </a:ext>
            </a:extLst>
          </p:cNvPr>
          <p:cNvSpPr/>
          <p:nvPr/>
        </p:nvSpPr>
        <p:spPr>
          <a:xfrm>
            <a:off x="4357717" y="1051310"/>
            <a:ext cx="4131513" cy="85424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r"/>
            <a:r>
              <a:rPr lang="en-US" dirty="0">
                <a:solidFill>
                  <a:schemeClr val="tx1"/>
                </a:solidFill>
              </a:rPr>
              <a:t>When the chicks are ready, they hatch out of their egg.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90101C4-4D8F-4E18-BB75-624DF08D7645}"/>
              </a:ext>
            </a:extLst>
          </p:cNvPr>
          <p:cNvSpPr/>
          <p:nvPr/>
        </p:nvSpPr>
        <p:spPr>
          <a:xfrm>
            <a:off x="4551830" y="2027275"/>
            <a:ext cx="3937400" cy="85424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r"/>
            <a:r>
              <a:rPr lang="en-US" dirty="0">
                <a:solidFill>
                  <a:schemeClr val="tx1"/>
                </a:solidFill>
              </a:rPr>
              <a:t>They poke a small hole in the egg with their beaks.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789387F-4069-4324-9DA3-AFE4344489F9}"/>
              </a:ext>
            </a:extLst>
          </p:cNvPr>
          <p:cNvSpPr/>
          <p:nvPr/>
        </p:nvSpPr>
        <p:spPr>
          <a:xfrm>
            <a:off x="301299" y="274595"/>
            <a:ext cx="2234454" cy="2234454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79A935B-975A-4D34-86B2-4C0C0773AB82}"/>
              </a:ext>
            </a:extLst>
          </p:cNvPr>
          <p:cNvSpPr/>
          <p:nvPr/>
        </p:nvSpPr>
        <p:spPr>
          <a:xfrm>
            <a:off x="710411" y="636599"/>
            <a:ext cx="1440036" cy="1440036"/>
          </a:xfrm>
          <a:prstGeom prst="ellipse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D309AA9-82FE-40FF-9F24-F759A143F5E3}"/>
              </a:ext>
            </a:extLst>
          </p:cNvPr>
          <p:cNvGrpSpPr/>
          <p:nvPr/>
        </p:nvGrpSpPr>
        <p:grpSpPr>
          <a:xfrm rot="2819550">
            <a:off x="337503" y="349506"/>
            <a:ext cx="2162046" cy="2084633"/>
            <a:chOff x="2642501" y="1311683"/>
            <a:chExt cx="3821899" cy="3685053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4F4E631-1307-4F6C-AAEB-46495A15E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89434" flipH="1">
              <a:off x="4076689" y="1311683"/>
              <a:ext cx="943980" cy="56462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ABD7B60-DE27-4B07-AE64-928F6F758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710100" y="2852330"/>
              <a:ext cx="943980" cy="56462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004F14C-F633-4C51-A0E9-6434010A7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617221" flipH="1">
              <a:off x="4078749" y="4432117"/>
              <a:ext cx="943980" cy="564619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FC55F0B-D7F8-4E00-95EC-0397852B2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V="1">
              <a:off x="2452821" y="2852330"/>
              <a:ext cx="943980" cy="564620"/>
            </a:xfrm>
            <a:prstGeom prst="rect">
              <a:avLst/>
            </a:prstGeom>
          </p:spPr>
        </p:pic>
      </p:grp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211F83D-67B9-4E86-89FA-2ECF72037197}"/>
              </a:ext>
            </a:extLst>
          </p:cNvPr>
          <p:cNvSpPr/>
          <p:nvPr/>
        </p:nvSpPr>
        <p:spPr>
          <a:xfrm>
            <a:off x="645990" y="1992023"/>
            <a:ext cx="1545072" cy="54777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chick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630DB0-74A2-4121-8B33-5998011D5AD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/>
          <a:stretch/>
        </p:blipFill>
        <p:spPr>
          <a:xfrm>
            <a:off x="124920" y="10504156"/>
            <a:ext cx="5035993" cy="531581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2E6A087-E85B-4859-9450-B8EF2BBFC6B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200" y="568824"/>
            <a:ext cx="1007958" cy="1487152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AAF66D-B5FE-4FBC-84EB-DF714F501545}"/>
              </a:ext>
            </a:extLst>
          </p:cNvPr>
          <p:cNvSpPr/>
          <p:nvPr/>
        </p:nvSpPr>
        <p:spPr>
          <a:xfrm>
            <a:off x="4632741" y="3096050"/>
            <a:ext cx="3856489" cy="146718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r"/>
            <a:r>
              <a:rPr lang="en-US" dirty="0">
                <a:solidFill>
                  <a:schemeClr val="tx1"/>
                </a:solidFill>
              </a:rPr>
              <a:t>Their feathers are soft and downy. The chicks need their parents to </a:t>
            </a:r>
          </a:p>
          <a:p>
            <a:pPr lvl="2" algn="r"/>
            <a:r>
              <a:rPr lang="en-US" dirty="0">
                <a:solidFill>
                  <a:schemeClr val="tx1"/>
                </a:solidFill>
              </a:rPr>
              <a:t>feed and look after them.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91BC0B-B8E1-4BD4-9F86-DC1255888FE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631" y="488209"/>
            <a:ext cx="2908833" cy="6092825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EE286D1-F97D-46FE-A370-08851B301970}"/>
              </a:ext>
            </a:extLst>
          </p:cNvPr>
          <p:cNvSpPr/>
          <p:nvPr/>
        </p:nvSpPr>
        <p:spPr>
          <a:xfrm>
            <a:off x="-217282" y="3287310"/>
            <a:ext cx="4307050" cy="40862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lvl="1" algn="ctr"/>
            <a:r>
              <a:rPr lang="en-GB" b="1" dirty="0"/>
              <a:t>Did You Know…?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01A07B6B-F83C-467F-AF63-A2DDED23A85A}"/>
              </a:ext>
            </a:extLst>
          </p:cNvPr>
          <p:cNvSpPr/>
          <p:nvPr/>
        </p:nvSpPr>
        <p:spPr>
          <a:xfrm>
            <a:off x="-217282" y="3787382"/>
            <a:ext cx="4307050" cy="85424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 algn="ctr"/>
            <a:r>
              <a:rPr lang="en-US" dirty="0">
                <a:solidFill>
                  <a:schemeClr val="tx1"/>
                </a:solidFill>
              </a:rPr>
              <a:t>It can take nearly three days for a chick to hatch from its egg!</a:t>
            </a:r>
          </a:p>
        </p:txBody>
      </p:sp>
      <p:sp>
        <p:nvSpPr>
          <p:cNvPr id="26" name="Rectangle 25">
            <a:hlinkClick r:id="rId9" action="ppaction://hlinksldjump"/>
            <a:extLst>
              <a:ext uri="{FF2B5EF4-FFF2-40B4-BE49-F238E27FC236}">
                <a16:creationId xmlns:a16="http://schemas.microsoft.com/office/drawing/2014/main" id="{2153F83B-F958-47C0-89E5-F68FE6022B22}"/>
              </a:ext>
            </a:extLst>
          </p:cNvPr>
          <p:cNvSpPr/>
          <p:nvPr/>
        </p:nvSpPr>
        <p:spPr>
          <a:xfrm>
            <a:off x="6843562" y="6070066"/>
            <a:ext cx="2454442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lvl="1"/>
            <a:r>
              <a:rPr lang="en-GB" sz="2800" b="1" dirty="0"/>
              <a:t>Back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9F0C842-0600-4CD8-8E6D-D8EB2CE6172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3976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354"/>
    </mc:Choice>
    <mc:Fallback>
      <p:transition spd="slow" advTm="303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 animBg="1"/>
      <p:bldP spid="37" grpId="0" animBg="1"/>
      <p:bldP spid="34" grpId="0"/>
      <p:bldP spid="25" grpId="0" animBg="1"/>
      <p:bldP spid="4" grpId="0" animBg="1"/>
      <p:bldP spid="39" grpId="0" animBg="1"/>
      <p:bldP spid="26" grpId="0" animBg="1"/>
    </p:bldLst>
  </p:timing>
  <p:extLst>
    <p:ext uri="{3A86A75C-4F4B-4683-9AE1-C65F6400EC91}">
      <p14:laserTraceLst xmlns:p14="http://schemas.microsoft.com/office/powerpoint/2010/main">
        <p14:tracePtLst>
          <p14:tracePt t="1492" x="7248525" y="4521200"/>
          <p14:tracePt t="1500" x="7232650" y="4513263"/>
          <p14:tracePt t="1507" x="7189788" y="4503738"/>
          <p14:tracePt t="1515" x="7096125" y="4460875"/>
          <p14:tracePt t="1523" x="6977063" y="4427538"/>
          <p14:tracePt t="1530" x="6824663" y="4359275"/>
          <p14:tracePt t="1539" x="6611938" y="4265613"/>
          <p14:tracePt t="1545" x="6305550" y="4130675"/>
          <p14:tracePt t="1556" x="6034088" y="4011613"/>
          <p14:tracePt t="1560" x="5676900" y="3841750"/>
          <p14:tracePt t="1569" x="5395913" y="3697288"/>
          <p14:tracePt t="1576" x="5124450" y="3560763"/>
          <p14:tracePt t="1586" x="4868863" y="3408363"/>
          <p14:tracePt t="1592" x="4640263" y="3254375"/>
          <p14:tracePt t="1599" x="4402138" y="3094038"/>
          <p14:tracePt t="1608" x="4249738" y="2965450"/>
          <p14:tracePt t="1615" x="4095750" y="2838450"/>
          <p14:tracePt t="1624" x="4011613" y="2744788"/>
          <p14:tracePt t="1630" x="3943350" y="2668588"/>
          <p14:tracePt t="1639" x="3892550" y="2617788"/>
          <p14:tracePt t="1646" x="3832225" y="2549525"/>
          <p14:tracePt t="1656" x="3806825" y="2516188"/>
          <p14:tracePt t="1661" x="3790950" y="2473325"/>
          <p14:tracePt t="1669" x="3773488" y="2473325"/>
          <p14:tracePt t="1677" x="3763963" y="2447925"/>
          <p14:tracePt t="1977" x="3738563" y="2447925"/>
          <p14:tracePt t="1985" x="3722688" y="2447925"/>
          <p14:tracePt t="1993" x="3705225" y="2447925"/>
          <p14:tracePt t="2004" x="3654425" y="2430463"/>
          <p14:tracePt t="2008" x="3586163" y="2405063"/>
          <p14:tracePt t="2016" x="3484563" y="2371725"/>
          <p14:tracePt t="2024" x="3365500" y="2336800"/>
          <p14:tracePt t="2030" x="3246438" y="2303463"/>
          <p14:tracePt t="2039" x="3119438" y="2252663"/>
          <p14:tracePt t="2046" x="3000375" y="2209800"/>
          <p14:tracePt t="2055" x="2871788" y="2149475"/>
          <p14:tracePt t="2062" x="2752725" y="2116138"/>
          <p14:tracePt t="2073" x="2651125" y="2065338"/>
          <p14:tracePt t="2077" x="2549525" y="2022475"/>
          <p14:tracePt t="2085" x="2463800" y="1979613"/>
          <p14:tracePt t="2093" x="2397125" y="1946275"/>
          <p14:tracePt t="2112" x="2293938" y="1895475"/>
          <p14:tracePt t="2115" x="2243138" y="1870075"/>
          <p14:tracePt t="2123" x="2217738" y="1852613"/>
          <p14:tracePt t="2131" x="2209800" y="1835150"/>
          <p14:tracePt t="2139" x="2184400" y="1819275"/>
          <p14:tracePt t="2146" x="2174875" y="1809750"/>
          <p14:tracePt t="2155" x="2159000" y="1801813"/>
          <p14:tracePt t="2172" x="2159000" y="1793875"/>
          <p14:tracePt t="2177" x="2149475" y="1793875"/>
          <p14:tracePt t="2186" x="2141538" y="1793875"/>
          <p14:tracePt t="2193" x="2141538" y="1784350"/>
          <p14:tracePt t="2216" x="2124075" y="1784350"/>
          <p14:tracePt t="2231" x="2116138" y="1776413"/>
          <p14:tracePt t="2262" x="2116138" y="1766888"/>
          <p14:tracePt t="2273" x="2108200" y="1766888"/>
          <p14:tracePt t="2288" x="2098675" y="1766888"/>
          <p14:tracePt t="2308" x="2090738" y="1758950"/>
          <p14:tracePt t="2315" x="2073275" y="1751013"/>
          <p14:tracePt t="2323" x="2073275" y="1741488"/>
          <p14:tracePt t="2332" x="2055813" y="1741488"/>
          <p14:tracePt t="2339" x="2039938" y="1733550"/>
          <p14:tracePt t="2347" x="2039938" y="1725613"/>
          <p14:tracePt t="2355" x="2022475" y="1716088"/>
          <p14:tracePt t="2362" x="2014538" y="1716088"/>
          <p14:tracePt t="2371" x="2005013" y="1708150"/>
          <p14:tracePt t="2378" x="1989138" y="1708150"/>
          <p14:tracePt t="2385" x="1979613" y="1708150"/>
          <p14:tracePt t="2401" x="1971675" y="1700213"/>
          <p14:tracePt t="2416" x="1963738" y="1690688"/>
          <p14:tracePt t="2424" x="1954213" y="1690688"/>
          <p14:tracePt t="2447" x="1946275" y="1682750"/>
          <p14:tracePt t="2471" x="1938338" y="1682750"/>
          <p14:tracePt t="2532" x="1928813" y="1682750"/>
          <p14:tracePt t="2594" x="1920875" y="1682750"/>
          <p14:tracePt t="2609" x="1911350" y="1700213"/>
          <p14:tracePt t="2617" x="1903413" y="1708150"/>
          <p14:tracePt t="2624" x="1885950" y="1733550"/>
          <p14:tracePt t="2631" x="1878013" y="1758950"/>
          <p14:tracePt t="2639" x="1860550" y="1793875"/>
          <p14:tracePt t="2647" x="1844675" y="1844675"/>
          <p14:tracePt t="2655" x="1827213" y="1885950"/>
          <p14:tracePt t="2662" x="1809750" y="1920875"/>
          <p14:tracePt t="2671" x="1776413" y="1989138"/>
          <p14:tracePt t="2677" x="1751013" y="2047875"/>
          <p14:tracePt t="2689" x="1733550" y="2098675"/>
          <p14:tracePt t="2693" x="1716088" y="2133600"/>
          <p14:tracePt t="2704" x="1700213" y="2159000"/>
          <p14:tracePt t="2709" x="1690688" y="2174875"/>
          <p14:tracePt t="2717" x="1682750" y="2192338"/>
          <p14:tracePt t="2724" x="1682750" y="2209800"/>
          <p14:tracePt t="2732" x="1674813" y="2209800"/>
          <p14:tracePt t="2740" x="1674813" y="2217738"/>
          <p14:tracePt t="2747" x="1665288" y="2227263"/>
          <p14:tracePt t="2762" x="1657350" y="2235200"/>
          <p14:tracePt t="3055" x="1657350" y="2227263"/>
          <p14:tracePt t="3063" x="1665288" y="2217738"/>
          <p14:tracePt t="3070" x="1674813" y="2209800"/>
          <p14:tracePt t="3079" x="1674813" y="2192338"/>
          <p14:tracePt t="3088" x="1682750" y="2192338"/>
          <p14:tracePt t="3094" x="1700213" y="2184400"/>
          <p14:tracePt t="3106" x="1700213" y="2174875"/>
          <p14:tracePt t="3109" x="1716088" y="2159000"/>
          <p14:tracePt t="3117" x="1725613" y="2149475"/>
          <p14:tracePt t="3124" x="1733550" y="2141538"/>
          <p14:tracePt t="3132" x="1751013" y="2124075"/>
          <p14:tracePt t="3139" x="1758950" y="2116138"/>
          <p14:tracePt t="3148" x="1776413" y="2098675"/>
          <p14:tracePt t="3155" x="1784350" y="2082800"/>
          <p14:tracePt t="3163" x="1801813" y="2073275"/>
          <p14:tracePt t="3171" x="1819275" y="2047875"/>
          <p14:tracePt t="3179" x="1844675" y="2030413"/>
          <p14:tracePt t="3187" x="1878013" y="2005013"/>
          <p14:tracePt t="3193" x="1903413" y="1989138"/>
          <p14:tracePt t="3205" x="1954213" y="1954213"/>
          <p14:tracePt t="3210" x="2005013" y="1911350"/>
          <p14:tracePt t="3219" x="2055813" y="1870075"/>
          <p14:tracePt t="3224" x="2116138" y="1844675"/>
          <p14:tracePt t="3232" x="2192338" y="1801813"/>
          <p14:tracePt t="3240" x="2268538" y="1766888"/>
          <p14:tracePt t="3247" x="2362200" y="1733550"/>
          <p14:tracePt t="3256" x="2463800" y="1700213"/>
          <p14:tracePt t="3263" x="2557463" y="1682750"/>
          <p14:tracePt t="3270" x="2676525" y="1665288"/>
          <p14:tracePt t="3278" x="2778125" y="1665288"/>
          <p14:tracePt t="3287" x="2889250" y="1665288"/>
          <p14:tracePt t="3294" x="3000375" y="1665288"/>
          <p14:tracePt t="3305" x="3101975" y="1674813"/>
          <p14:tracePt t="3309" x="3221038" y="1700213"/>
          <p14:tracePt t="3319" x="3322638" y="1725613"/>
          <p14:tracePt t="3324" x="3390900" y="1741488"/>
          <p14:tracePt t="3334" x="3467100" y="1776413"/>
          <p14:tracePt t="3340" x="3543300" y="1809750"/>
          <p14:tracePt t="3348" x="3594100" y="1827213"/>
          <p14:tracePt t="3355" x="3646488" y="1860550"/>
          <p14:tracePt t="3363" x="3679825" y="1878013"/>
          <p14:tracePt t="3371" x="3705225" y="1895475"/>
          <p14:tracePt t="3378" x="3722688" y="1903413"/>
          <p14:tracePt t="3388" x="3738563" y="1911350"/>
          <p14:tracePt t="3394" x="3748088" y="1920875"/>
          <p14:tracePt t="3404" x="3756025" y="1920875"/>
          <p14:tracePt t="3409" x="3756025" y="1928813"/>
          <p14:tracePt t="3419" x="3763963" y="1928813"/>
          <p14:tracePt t="3433" x="3773488" y="1938338"/>
          <p14:tracePt t="3479" x="3781425" y="1938338"/>
          <p14:tracePt t="3555" x="3773488" y="1938338"/>
          <p14:tracePt t="4041" x="3773488" y="1946275"/>
          <p14:tracePt t="4050" x="3773488" y="1954213"/>
          <p14:tracePt t="4056" x="3773488" y="1979613"/>
          <p14:tracePt t="4065" x="3773488" y="2014538"/>
          <p14:tracePt t="4071" x="3773488" y="2065338"/>
          <p14:tracePt t="4079" x="3790950" y="2174875"/>
          <p14:tracePt t="4087" x="3816350" y="2379663"/>
          <p14:tracePt t="4095" x="3857625" y="2633663"/>
          <p14:tracePt t="4105" x="3875088" y="2922588"/>
          <p14:tracePt t="4109" x="3935413" y="3314700"/>
          <p14:tracePt t="4119" x="3968750" y="3646488"/>
          <p14:tracePt t="4125" x="4019550" y="3976688"/>
          <p14:tracePt t="4136" x="4052888" y="4333875"/>
          <p14:tracePt t="4141" x="4087813" y="4579938"/>
          <p14:tracePt t="4151" x="4113213" y="4802188"/>
          <p14:tracePt t="4156" x="4146550" y="5048250"/>
          <p14:tracePt t="4164" x="4171950" y="5175250"/>
          <p14:tracePt t="4171" x="4171950" y="5286375"/>
          <p14:tracePt t="4179" x="4181475" y="5380038"/>
          <p14:tracePt t="4187" x="4181475" y="5446713"/>
          <p14:tracePt t="4194" x="4181475" y="5489575"/>
          <p14:tracePt t="4203" x="4181475" y="5524500"/>
          <p14:tracePt t="4211" x="4189413" y="5540375"/>
          <p14:tracePt t="4218" x="4189413" y="5557838"/>
          <p14:tracePt t="4225" x="4189413" y="5565775"/>
          <p14:tracePt t="4236" x="4189413" y="5575300"/>
          <p14:tracePt t="4249" x="4189413" y="5583238"/>
          <p14:tracePt t="4264" x="4189413" y="5591175"/>
          <p14:tracePt t="4341" x="4189413" y="5600700"/>
          <p14:tracePt t="4356" x="4189413" y="5608638"/>
          <p14:tracePt t="4364" x="4197350" y="5616575"/>
          <p14:tracePt t="4371" x="4197350" y="5634038"/>
          <p14:tracePt t="4379" x="4197350" y="5651500"/>
          <p14:tracePt t="4387" x="4206875" y="5676900"/>
          <p14:tracePt t="4395" x="4214813" y="5684838"/>
          <p14:tracePt t="4402" x="4214813" y="5702300"/>
          <p14:tracePt t="4410" x="4224338" y="5727700"/>
          <p14:tracePt t="4426" x="4224338" y="5735638"/>
          <p14:tracePt t="4435" x="4232275" y="5745163"/>
          <p14:tracePt t="4511" x="4232275" y="5710238"/>
          <p14:tracePt t="4521" x="4232275" y="5676900"/>
          <p14:tracePt t="4527" x="4224338" y="5634038"/>
          <p14:tracePt t="4534" x="4224338" y="5600700"/>
          <p14:tracePt t="4541" x="4214813" y="5583238"/>
          <p14:tracePt t="4552" x="4214813" y="5565775"/>
          <p14:tracePt t="4556" x="4214813" y="5549900"/>
          <p14:tracePt t="4572" x="4214813" y="5540375"/>
          <p14:tracePt t="4603" x="4214813" y="5549900"/>
          <p14:tracePt t="4611" x="4206875" y="5575300"/>
          <p14:tracePt t="4619" x="4206875" y="5634038"/>
          <p14:tracePt t="4627" x="4197350" y="5676900"/>
          <p14:tracePt t="4634" x="4197350" y="5745163"/>
          <p14:tracePt t="4641" x="4197350" y="5803900"/>
          <p14:tracePt t="4652" x="4181475" y="5889625"/>
          <p14:tracePt t="4656" x="4181475" y="5940425"/>
          <p14:tracePt t="4665" x="4181475" y="5965825"/>
          <p14:tracePt t="4672" x="4181475" y="5999163"/>
          <p14:tracePt t="4680" x="4171950" y="6016625"/>
          <p14:tracePt t="4687" x="4171950" y="6024563"/>
          <p14:tracePt t="4695" x="4164013" y="6042025"/>
          <p14:tracePt t="4703" x="4164013" y="6049963"/>
          <p14:tracePt t="4711" x="4156075" y="6059488"/>
          <p14:tracePt t="4741" x="4138613" y="6042025"/>
          <p14:tracePt t="4749" x="4130675" y="6016625"/>
          <p14:tracePt t="4757" x="4105275" y="5973763"/>
          <p14:tracePt t="4764" x="4087813" y="5922963"/>
          <p14:tracePt t="4772" x="4070350" y="5854700"/>
          <p14:tracePt t="4780" x="4062413" y="5795963"/>
          <p14:tracePt t="4787" x="4044950" y="5735638"/>
          <p14:tracePt t="4795" x="4037013" y="5684838"/>
          <p14:tracePt t="4803" x="4037013" y="5651500"/>
          <p14:tracePt t="4810" x="4037013" y="5641975"/>
          <p14:tracePt t="4818" x="4037013" y="5626100"/>
          <p14:tracePt t="4841" x="4044950" y="5626100"/>
          <p14:tracePt t="4852" x="4052888" y="5626100"/>
          <p14:tracePt t="4857" x="4070350" y="5634038"/>
          <p14:tracePt t="4865" x="4087813" y="5659438"/>
          <p14:tracePt t="4872" x="4113213" y="5694363"/>
          <p14:tracePt t="4880" x="4121150" y="5735638"/>
          <p14:tracePt t="4887" x="4138613" y="5770563"/>
          <p14:tracePt t="4895" x="4156075" y="5829300"/>
          <p14:tracePt t="4903" x="4156075" y="5864225"/>
          <p14:tracePt t="4910" x="4156075" y="5889625"/>
          <p14:tracePt t="4919" x="4164013" y="5922963"/>
          <p14:tracePt t="4926" x="4164013" y="5940425"/>
          <p14:tracePt t="4935" x="4164013" y="5957888"/>
          <p14:tracePt t="4941" x="4164013" y="5965825"/>
          <p14:tracePt t="4987" x="4164013" y="5948363"/>
          <p14:tracePt t="4995" x="4164013" y="5922963"/>
          <p14:tracePt t="5003" x="4156075" y="5864225"/>
          <p14:tracePt t="5011" x="4156075" y="5829300"/>
          <p14:tracePt t="5019" x="4156075" y="5795963"/>
          <p14:tracePt t="5026" x="4156075" y="5761038"/>
          <p14:tracePt t="5035" x="4156075" y="5745163"/>
          <p14:tracePt t="5041" x="4156075" y="5727700"/>
          <p14:tracePt t="5050" x="4156075" y="5710238"/>
          <p14:tracePt t="5067" x="4164013" y="5702300"/>
          <p14:tracePt t="5072" x="4164013" y="5694363"/>
          <p14:tracePt t="7636" x="4164013" y="5684838"/>
          <p14:tracePt t="7644" x="4164013" y="5676900"/>
          <p14:tracePt t="7651" x="4164013" y="5668963"/>
          <p14:tracePt t="7660" x="4171950" y="5659438"/>
          <p14:tracePt t="7667" x="4171950" y="5641975"/>
          <p14:tracePt t="7674" x="4171950" y="5634038"/>
          <p14:tracePt t="7682" x="4171950" y="5616575"/>
          <p14:tracePt t="7690" x="4181475" y="5600700"/>
          <p14:tracePt t="7698" x="4189413" y="5583238"/>
          <p14:tracePt t="7706" x="4189413" y="5565775"/>
          <p14:tracePt t="7714" x="4197350" y="5532438"/>
          <p14:tracePt t="7721" x="4214813" y="5481638"/>
          <p14:tracePt t="7729" x="4224338" y="5438775"/>
          <p14:tracePt t="7736" x="4240213" y="5380038"/>
          <p14:tracePt t="7746" x="4257675" y="5276850"/>
          <p14:tracePt t="7752" x="4283075" y="5183188"/>
          <p14:tracePt t="7759" x="4308475" y="5073650"/>
          <p14:tracePt t="7767" x="4325938" y="4954588"/>
          <p14:tracePt t="7774" x="4359275" y="4827588"/>
          <p14:tracePt t="7782" x="4384675" y="4716463"/>
          <p14:tracePt t="7790" x="4419600" y="4579938"/>
          <p14:tracePt t="7798" x="4452938" y="4478338"/>
          <p14:tracePt t="7806" x="4486275" y="4402138"/>
          <p14:tracePt t="7814" x="4513263" y="4300538"/>
          <p14:tracePt t="7820" x="4529138" y="4240213"/>
          <p14:tracePt t="7829" x="4564063" y="4156075"/>
          <p14:tracePt t="7836" x="4597400" y="4079875"/>
          <p14:tracePt t="7846" x="4605338" y="4019550"/>
          <p14:tracePt t="7852" x="4640263" y="3951288"/>
          <p14:tracePt t="7861" x="4657725" y="3908425"/>
          <p14:tracePt t="7867" x="4665663" y="3857625"/>
          <p14:tracePt t="7875" x="4683125" y="3832225"/>
          <p14:tracePt t="7883" x="4699000" y="3790950"/>
          <p14:tracePt t="7890" x="4708525" y="3773488"/>
          <p14:tracePt t="7898" x="4708525" y="3756025"/>
          <p14:tracePt t="7906" x="4716463" y="3738563"/>
          <p14:tracePt t="7913" x="4724400" y="3730625"/>
          <p14:tracePt t="7929" x="4724400" y="3722688"/>
          <p14:tracePt t="7946" x="4724400" y="3713163"/>
          <p14:tracePt t="7990" x="4724400" y="3705225"/>
          <p14:tracePt t="11632" x="4724400" y="3713163"/>
          <p14:tracePt t="11640" x="4724400" y="3722688"/>
          <p14:tracePt t="11647" x="4724400" y="3738563"/>
          <p14:tracePt t="11656" x="4724400" y="3756025"/>
          <p14:tracePt t="11662" x="4724400" y="3790950"/>
          <p14:tracePt t="11674" x="4716463" y="3806825"/>
          <p14:tracePt t="11678" x="4708525" y="3857625"/>
          <p14:tracePt t="11686" x="4699000" y="3883025"/>
          <p14:tracePt t="11693" x="4673600" y="3951288"/>
          <p14:tracePt t="11701" x="4665663" y="3976688"/>
          <p14:tracePt t="11709" x="4648200" y="4052888"/>
          <p14:tracePt t="11717" x="4622800" y="4130675"/>
          <p14:tracePt t="11725" x="4605338" y="4189413"/>
          <p14:tracePt t="11733" x="4589463" y="4249738"/>
          <p14:tracePt t="11739" x="4554538" y="4325938"/>
          <p14:tracePt t="11747" x="4521200" y="4394200"/>
          <p14:tracePt t="11756" x="4503738" y="4452938"/>
          <p14:tracePt t="11763" x="4478338" y="4503738"/>
          <p14:tracePt t="11773" x="4460875" y="4572000"/>
          <p14:tracePt t="11778" x="4445000" y="4622800"/>
          <p14:tracePt t="11787" x="4419600" y="4683125"/>
          <p14:tracePt t="11793" x="4402138" y="4741863"/>
          <p14:tracePt t="11802" x="4394200" y="4792663"/>
          <p14:tracePt t="11809" x="4368800" y="4835525"/>
          <p14:tracePt t="11817" x="4359275" y="4868863"/>
          <p14:tracePt t="11825" x="4351338" y="4919663"/>
          <p14:tracePt t="11833" x="4341813" y="4954588"/>
          <p14:tracePt t="11841" x="4341813" y="4972050"/>
          <p14:tracePt t="11848" x="4333875" y="5005388"/>
          <p14:tracePt t="11856" x="4316413" y="5030788"/>
          <p14:tracePt t="11863" x="4308475" y="5064125"/>
          <p14:tracePt t="11874" x="4300538" y="5091113"/>
          <p14:tracePt t="11878" x="4291013" y="5116513"/>
          <p14:tracePt t="11888" x="4283075" y="5149850"/>
          <p14:tracePt t="11894" x="4275138" y="5175250"/>
          <p14:tracePt t="11901" x="4265613" y="5200650"/>
          <p14:tracePt t="11909" x="4257675" y="5235575"/>
          <p14:tracePt t="11917" x="4257675" y="5243513"/>
          <p14:tracePt t="11925" x="4249738" y="5268913"/>
          <p14:tracePt t="11933" x="4249738" y="5286375"/>
          <p14:tracePt t="11941" x="4240213" y="5294313"/>
          <p14:tracePt t="11948" x="4240213" y="5311775"/>
          <p14:tracePt t="11957" x="4232275" y="5327650"/>
          <p14:tracePt t="11963" x="4232275" y="5337175"/>
          <p14:tracePt t="11974" x="4232275" y="5345113"/>
          <p14:tracePt t="11978" x="4232275" y="5353050"/>
          <p14:tracePt t="11988" x="4224338" y="5362575"/>
          <p14:tracePt t="11994" x="4224338" y="5380038"/>
          <p14:tracePt t="12004" x="4214813" y="5380038"/>
          <p14:tracePt t="12009" x="4214813" y="5395913"/>
          <p14:tracePt t="12017" x="4214813" y="5405438"/>
          <p14:tracePt t="12025" x="4214813" y="5413375"/>
          <p14:tracePt t="12032" x="4214813" y="5421313"/>
          <p14:tracePt t="12041" x="4214813" y="5430838"/>
          <p14:tracePt t="12047" x="4214813" y="5438775"/>
          <p14:tracePt t="12056" x="4214813" y="5446713"/>
          <p14:tracePt t="12063" x="4214813" y="5456238"/>
          <p14:tracePt t="13904" x="4224338" y="5456238"/>
          <p14:tracePt t="13911" x="4232275" y="5456238"/>
          <p14:tracePt t="13920" x="4240213" y="5456238"/>
          <p14:tracePt t="13926" x="4257675" y="5446713"/>
          <p14:tracePt t="13935" x="4265613" y="5446713"/>
          <p14:tracePt t="13942" x="4283075" y="5438775"/>
          <p14:tracePt t="13952" x="4300538" y="5430838"/>
          <p14:tracePt t="13957" x="4308475" y="5421313"/>
          <p14:tracePt t="13966" x="4325938" y="5421313"/>
          <p14:tracePt t="13972" x="4341813" y="5421313"/>
          <p14:tracePt t="13980" x="4351338" y="5413375"/>
          <p14:tracePt t="13988" x="4368800" y="5405438"/>
          <p14:tracePt t="13996" x="4376738" y="5405438"/>
          <p14:tracePt t="14006" x="4384675" y="5395913"/>
          <p14:tracePt t="14012" x="4394200" y="5395913"/>
          <p14:tracePt t="14020" x="4402138" y="5387975"/>
          <p14:tracePt t="14043" x="4410075" y="5387975"/>
          <p14:tracePt t="14058" x="4419600" y="5387975"/>
          <p14:tracePt t="14081" x="4427538" y="5387975"/>
          <p14:tracePt t="16821" x="4427538" y="5380038"/>
          <p14:tracePt t="16830" x="4427538" y="5370513"/>
          <p14:tracePt t="16844" x="4427538" y="5362575"/>
          <p14:tracePt t="16860" x="4427538" y="5353050"/>
          <p14:tracePt t="16867" x="4427538" y="5345113"/>
          <p14:tracePt t="16891" x="4427538" y="5337175"/>
          <p14:tracePt t="16906" x="4427538" y="5327650"/>
          <p14:tracePt t="16930" x="4435475" y="5327650"/>
          <p14:tracePt t="16937" x="4435475" y="5319713"/>
          <p14:tracePt t="16960" x="4435475" y="5311775"/>
          <p14:tracePt t="18439" x="4445000" y="5302250"/>
          <p14:tracePt t="18446" x="4470400" y="5276850"/>
          <p14:tracePt t="18454" x="4495800" y="5235575"/>
          <p14:tracePt t="18462" x="4521200" y="5183188"/>
          <p14:tracePt t="18469" x="4554538" y="5141913"/>
          <p14:tracePt t="18480" x="4597400" y="5091113"/>
          <p14:tracePt t="18485" x="4640263" y="5038725"/>
          <p14:tracePt t="18494" x="4683125" y="4972050"/>
          <p14:tracePt t="18501" x="4708525" y="4937125"/>
          <p14:tracePt t="18508" x="4733925" y="4894263"/>
          <p14:tracePt t="18515" x="4749800" y="4878388"/>
          <p14:tracePt t="18523" x="4767263" y="4860925"/>
          <p14:tracePt t="18531" x="4775200" y="4835525"/>
          <p14:tracePt t="18538" x="4784725" y="4818063"/>
          <p14:tracePt t="18547" x="4792663" y="4818063"/>
          <p14:tracePt t="18554" x="4802188" y="4810125"/>
          <p14:tracePt t="18563" x="4802188" y="4802188"/>
          <p14:tracePt t="18569" x="4810125" y="4802188"/>
          <p14:tracePt t="18578" x="4810125" y="4792663"/>
          <p14:tracePt t="18661" x="4810125" y="47847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D9B5644C-1674-42A2-BC70-F328E9804884}"/>
              </a:ext>
            </a:extLst>
          </p:cNvPr>
          <p:cNvSpPr/>
          <p:nvPr/>
        </p:nvSpPr>
        <p:spPr>
          <a:xfrm>
            <a:off x="4339616" y="1329548"/>
            <a:ext cx="4131513" cy="146718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3" algn="r"/>
            <a:r>
              <a:rPr lang="en-US" dirty="0">
                <a:solidFill>
                  <a:schemeClr val="tx1"/>
                </a:solidFill>
              </a:rPr>
              <a:t>The chick must grow new waterproof feathers before it can go out to sea (fledge).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90101C4-4D8F-4E18-BB75-624DF08D7645}"/>
              </a:ext>
            </a:extLst>
          </p:cNvPr>
          <p:cNvSpPr/>
          <p:nvPr/>
        </p:nvSpPr>
        <p:spPr>
          <a:xfrm>
            <a:off x="4528063" y="3003688"/>
            <a:ext cx="3937400" cy="116071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r"/>
            <a:r>
              <a:rPr lang="en-US" dirty="0">
                <a:solidFill>
                  <a:schemeClr val="tx1"/>
                </a:solidFill>
              </a:rPr>
              <a:t>When it has waterproof feathers, the fledgling is independent.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789387F-4069-4324-9DA3-AFE4344489F9}"/>
              </a:ext>
            </a:extLst>
          </p:cNvPr>
          <p:cNvSpPr/>
          <p:nvPr/>
        </p:nvSpPr>
        <p:spPr>
          <a:xfrm>
            <a:off x="301299" y="274595"/>
            <a:ext cx="2234454" cy="2234454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79A935B-975A-4D34-86B2-4C0C0773AB82}"/>
              </a:ext>
            </a:extLst>
          </p:cNvPr>
          <p:cNvSpPr/>
          <p:nvPr/>
        </p:nvSpPr>
        <p:spPr>
          <a:xfrm>
            <a:off x="710411" y="636599"/>
            <a:ext cx="1440036" cy="1440036"/>
          </a:xfrm>
          <a:prstGeom prst="ellipse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D309AA9-82FE-40FF-9F24-F759A143F5E3}"/>
              </a:ext>
            </a:extLst>
          </p:cNvPr>
          <p:cNvGrpSpPr/>
          <p:nvPr/>
        </p:nvGrpSpPr>
        <p:grpSpPr>
          <a:xfrm rot="2819550">
            <a:off x="344933" y="346796"/>
            <a:ext cx="2148382" cy="2070252"/>
            <a:chOff x="2642501" y="1311683"/>
            <a:chExt cx="3797744" cy="365963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4F4E631-1307-4F6C-AAEB-46495A15E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89434" flipH="1">
              <a:off x="4076689" y="1311683"/>
              <a:ext cx="943980" cy="56462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ABD7B60-DE27-4B07-AE64-928F6F758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685945" y="2672394"/>
              <a:ext cx="943980" cy="56462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004F14C-F633-4C51-A0E9-6434010A7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617221" flipH="1">
              <a:off x="3891739" y="4406696"/>
              <a:ext cx="943980" cy="564619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FC55F0B-D7F8-4E00-95EC-0397852B2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V="1">
              <a:off x="2452821" y="2852330"/>
              <a:ext cx="943980" cy="564620"/>
            </a:xfrm>
            <a:prstGeom prst="rect">
              <a:avLst/>
            </a:prstGeom>
          </p:spPr>
        </p:pic>
      </p:grp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211F83D-67B9-4E86-89FA-2ECF72037197}"/>
              </a:ext>
            </a:extLst>
          </p:cNvPr>
          <p:cNvSpPr/>
          <p:nvPr/>
        </p:nvSpPr>
        <p:spPr>
          <a:xfrm>
            <a:off x="645990" y="1955811"/>
            <a:ext cx="1545072" cy="54777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fledgling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630DB0-74A2-4121-8B33-5998011D5AD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/>
          <a:stretch/>
        </p:blipFill>
        <p:spPr>
          <a:xfrm>
            <a:off x="124920" y="10504156"/>
            <a:ext cx="5035993" cy="5315814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AAF66D-B5FE-4FBC-84EB-DF714F501545}"/>
              </a:ext>
            </a:extLst>
          </p:cNvPr>
          <p:cNvSpPr/>
          <p:nvPr/>
        </p:nvSpPr>
        <p:spPr>
          <a:xfrm>
            <a:off x="4620628" y="4371360"/>
            <a:ext cx="3856489" cy="85424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r"/>
            <a:r>
              <a:rPr lang="en-US" dirty="0">
                <a:solidFill>
                  <a:schemeClr val="tx1"/>
                </a:solidFill>
              </a:rPr>
              <a:t>It can dive and hunt for food by itself.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371E8A-CD94-4E07-B9C4-6045CEE27B3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85" y="636599"/>
            <a:ext cx="955986" cy="14926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FE17FD-FD11-44CB-B329-84E3544EAD3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35753" y="636599"/>
            <a:ext cx="3984620" cy="622140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EE286D1-F97D-46FE-A370-08851B301970}"/>
              </a:ext>
            </a:extLst>
          </p:cNvPr>
          <p:cNvSpPr/>
          <p:nvPr/>
        </p:nvSpPr>
        <p:spPr>
          <a:xfrm>
            <a:off x="-266759" y="3192044"/>
            <a:ext cx="4356528" cy="40862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lvl="1" algn="ctr"/>
            <a:r>
              <a:rPr lang="en-GB" b="1" dirty="0"/>
              <a:t>Did You Know…?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01A07B6B-F83C-467F-AF63-A2DDED23A85A}"/>
              </a:ext>
            </a:extLst>
          </p:cNvPr>
          <p:cNvSpPr/>
          <p:nvPr/>
        </p:nvSpPr>
        <p:spPr>
          <a:xfrm>
            <a:off x="-289710" y="3703305"/>
            <a:ext cx="4356528" cy="116071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 algn="ctr"/>
            <a:r>
              <a:rPr lang="en-US" dirty="0">
                <a:solidFill>
                  <a:schemeClr val="tx1"/>
                </a:solidFill>
              </a:rPr>
              <a:t>The adults feed the chick food from their own stomachs. This is called regurgitating.</a:t>
            </a:r>
          </a:p>
        </p:txBody>
      </p:sp>
      <p:sp>
        <p:nvSpPr>
          <p:cNvPr id="27" name="Rectangle 26">
            <a:hlinkClick r:id="rId9" action="ppaction://hlinksldjump"/>
            <a:extLst>
              <a:ext uri="{FF2B5EF4-FFF2-40B4-BE49-F238E27FC236}">
                <a16:creationId xmlns:a16="http://schemas.microsoft.com/office/drawing/2014/main" id="{3BDBF8C0-BBAD-4FB0-B12C-99299FEB0DD9}"/>
              </a:ext>
            </a:extLst>
          </p:cNvPr>
          <p:cNvSpPr/>
          <p:nvPr/>
        </p:nvSpPr>
        <p:spPr>
          <a:xfrm>
            <a:off x="6843562" y="6070066"/>
            <a:ext cx="2454442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lvl="1"/>
            <a:r>
              <a:rPr lang="en-GB" sz="2800" b="1" dirty="0"/>
              <a:t>Back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6AA969D-EB0F-479F-AB3A-A6DD8A85E9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2965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64"/>
    </mc:Choice>
    <mc:Fallback>
      <p:transition spd="slow" advTm="32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6" grpId="0" animBg="1"/>
      <p:bldP spid="37" grpId="0" animBg="1"/>
      <p:bldP spid="34" grpId="0"/>
      <p:bldP spid="25" grpId="0" animBg="1"/>
      <p:bldP spid="4" grpId="0" animBg="1"/>
      <p:bldP spid="39" grpId="0" animBg="1"/>
      <p:bldP spid="27" grpId="0" animBg="1"/>
    </p:bldLst>
  </p:timing>
  <p:extLst>
    <p:ext uri="{3A86A75C-4F4B-4683-9AE1-C65F6400EC91}">
      <p14:laserTraceLst xmlns:p14="http://schemas.microsoft.com/office/powerpoint/2010/main">
        <p14:tracePtLst>
          <p14:tracePt t="277" x="671513" y="2005013"/>
          <p14:tracePt t="290" x="688975" y="2047875"/>
          <p14:tracePt t="299" x="696913" y="2065338"/>
          <p14:tracePt t="307" x="704850" y="2090738"/>
          <p14:tracePt t="315" x="704850" y="2098675"/>
          <p14:tracePt t="323" x="704850" y="2116138"/>
          <p14:tracePt t="330" x="714375" y="2133600"/>
          <p14:tracePt t="338" x="722313" y="2133600"/>
          <p14:tracePt t="345" x="722313" y="2149475"/>
          <p14:tracePt t="355" x="722313" y="2159000"/>
          <p14:tracePt t="368" x="722313" y="2174875"/>
          <p14:tracePt t="376" x="730250" y="2174875"/>
          <p14:tracePt t="384" x="730250" y="2184400"/>
          <p14:tracePt t="393" x="739775" y="2192338"/>
          <p14:tracePt t="400" x="739775" y="2200275"/>
          <p14:tracePt t="409" x="739775" y="2209800"/>
          <p14:tracePt t="415" x="747713" y="2217738"/>
          <p14:tracePt t="424" x="747713" y="2227263"/>
          <p14:tracePt t="431" x="747713" y="2235200"/>
          <p14:tracePt t="440" x="755650" y="2235200"/>
          <p14:tracePt t="446" x="755650" y="2243138"/>
          <p14:tracePt t="456" x="765175" y="2243138"/>
          <p14:tracePt t="485" x="765175" y="2252663"/>
          <p14:tracePt t="562" x="765175" y="2260600"/>
          <p14:tracePt t="2788" x="773113" y="2260600"/>
          <p14:tracePt t="2803" x="781050" y="2260600"/>
          <p14:tracePt t="2825" x="790575" y="2260600"/>
          <p14:tracePt t="2836" x="798513" y="2260600"/>
          <p14:tracePt t="2841" x="808038" y="2260600"/>
          <p14:tracePt t="2857" x="815975" y="2260600"/>
          <p14:tracePt t="2864" x="823913" y="2268538"/>
          <p14:tracePt t="2880" x="833438" y="2268538"/>
          <p14:tracePt t="2895" x="841375" y="2268538"/>
          <p14:tracePt t="2904" x="849313" y="2268538"/>
          <p14:tracePt t="2919" x="858838" y="2278063"/>
          <p14:tracePt t="2926" x="866775" y="2278063"/>
          <p14:tracePt t="2937" x="866775" y="2286000"/>
          <p14:tracePt t="2943" x="874713" y="2286000"/>
          <p14:tracePt t="2949" x="884238" y="2286000"/>
          <p14:tracePt t="2956" x="884238" y="2293938"/>
          <p14:tracePt t="2964" x="892175" y="2293938"/>
          <p14:tracePt t="2972" x="892175" y="2303463"/>
          <p14:tracePt t="2979" x="900113" y="2303463"/>
          <p14:tracePt t="2988" x="909638" y="2311400"/>
          <p14:tracePt t="3011" x="917575" y="2319338"/>
          <p14:tracePt t="3026" x="925513" y="2328863"/>
          <p14:tracePt t="3071" x="935038" y="2328863"/>
          <p14:tracePt t="3095" x="935038" y="2336800"/>
          <p14:tracePt t="3110" x="942975" y="2336800"/>
          <p14:tracePt t="3126" x="952500" y="2344738"/>
          <p14:tracePt t="3138" x="952500" y="2354263"/>
          <p14:tracePt t="3141" x="960438" y="2354263"/>
          <p14:tracePt t="3151" x="968375" y="2354263"/>
          <p14:tracePt t="3157" x="968375" y="2362200"/>
          <p14:tracePt t="3165" x="977900" y="2371725"/>
          <p14:tracePt t="3172" x="993775" y="2371725"/>
          <p14:tracePt t="3188" x="1003300" y="2379663"/>
          <p14:tracePt t="3196" x="1011238" y="2387600"/>
          <p14:tracePt t="3203" x="1019175" y="2387600"/>
          <p14:tracePt t="3211" x="1028700" y="2397125"/>
          <p14:tracePt t="3219" x="1036638" y="2397125"/>
          <p14:tracePt t="3226" x="1044575" y="2397125"/>
          <p14:tracePt t="3234" x="1044575" y="2405063"/>
          <p14:tracePt t="3242" x="1062038" y="2405063"/>
          <p14:tracePt t="3252" x="1069975" y="2413000"/>
          <p14:tracePt t="3265" x="1079500" y="2422525"/>
          <p14:tracePt t="3280" x="1087438" y="2422525"/>
          <p14:tracePt t="3287" x="1096963" y="2422525"/>
          <p14:tracePt t="3611" x="1104900" y="2422525"/>
          <p14:tracePt t="3618" x="1112838" y="2422525"/>
          <p14:tracePt t="3627" x="1122363" y="2422525"/>
          <p14:tracePt t="3636" x="1147763" y="2422525"/>
          <p14:tracePt t="3642" x="1163638" y="2422525"/>
          <p14:tracePt t="3652" x="1198563" y="2422525"/>
          <p14:tracePt t="3657" x="1257300" y="2422525"/>
          <p14:tracePt t="3667" x="1325563" y="2422525"/>
          <p14:tracePt t="3673" x="1427163" y="2430463"/>
          <p14:tracePt t="3680" x="1520825" y="2430463"/>
          <p14:tracePt t="3688" x="1622425" y="2438400"/>
          <p14:tracePt t="3695" x="1725613" y="2438400"/>
          <p14:tracePt t="3703" x="1835150" y="2438400"/>
          <p14:tracePt t="3711" x="1938338" y="2438400"/>
          <p14:tracePt t="3719" x="2047875" y="2438400"/>
          <p14:tracePt t="3726" x="2124075" y="2438400"/>
          <p14:tracePt t="3735" x="2209800" y="2438400"/>
          <p14:tracePt t="3742" x="2278063" y="2438400"/>
          <p14:tracePt t="3750" x="2344738" y="2438400"/>
          <p14:tracePt t="3757" x="2405063" y="2438400"/>
          <p14:tracePt t="3768" x="2481263" y="2438400"/>
          <p14:tracePt t="3772" x="2524125" y="2438400"/>
          <p14:tracePt t="3780" x="2549525" y="2438400"/>
          <p14:tracePt t="3788" x="2582863" y="2438400"/>
          <p14:tracePt t="3796" x="2608263" y="2438400"/>
          <p14:tracePt t="3803" x="2633663" y="2438400"/>
          <p14:tracePt t="3834" x="2643188" y="2438400"/>
          <p14:tracePt t="5027" x="2651125" y="2438400"/>
          <p14:tracePt t="5035" x="2660650" y="2438400"/>
          <p14:tracePt t="5043" x="2686050" y="2447925"/>
          <p14:tracePt t="5067" x="2838450" y="2463800"/>
          <p14:tracePt t="5074" x="2974975" y="2481263"/>
          <p14:tracePt t="5082" x="3084513" y="2481263"/>
          <p14:tracePt t="5089" x="3211513" y="2481263"/>
          <p14:tracePt t="5100" x="3355975" y="2481263"/>
          <p14:tracePt t="5105" x="3509963" y="2481263"/>
          <p14:tracePt t="5112" x="3654425" y="2473325"/>
          <p14:tracePt t="5120" x="3790950" y="2463800"/>
          <p14:tracePt t="5128" x="3917950" y="2455863"/>
          <p14:tracePt t="5135" x="4062413" y="2438400"/>
          <p14:tracePt t="5144" x="4189413" y="2413000"/>
          <p14:tracePt t="5151" x="4316413" y="2405063"/>
          <p14:tracePt t="5158" x="4419600" y="2397125"/>
          <p14:tracePt t="5166" x="4521200" y="2379663"/>
          <p14:tracePt t="5174" x="4622800" y="2379663"/>
          <p14:tracePt t="5182" x="4691063" y="2379663"/>
          <p14:tracePt t="5189" x="4759325" y="2379663"/>
          <p14:tracePt t="5199" x="4802188" y="2379663"/>
          <p14:tracePt t="5204" x="4860925" y="2379663"/>
          <p14:tracePt t="5215" x="4886325" y="2379663"/>
          <p14:tracePt t="5220" x="4911725" y="2371725"/>
          <p14:tracePt t="5467" x="4919663" y="2371725"/>
          <p14:tracePt t="5474" x="4937125" y="2371725"/>
          <p14:tracePt t="5482" x="4954588" y="2371725"/>
          <p14:tracePt t="5489" x="4979988" y="2371725"/>
          <p14:tracePt t="5498" x="5005388" y="2371725"/>
          <p14:tracePt t="5505" x="5030788" y="2371725"/>
          <p14:tracePt t="5516" x="5081588" y="2379663"/>
          <p14:tracePt t="5521" x="5124450" y="2379663"/>
          <p14:tracePt t="5528" x="5167313" y="2387600"/>
          <p14:tracePt t="5535" x="5208588" y="2387600"/>
          <p14:tracePt t="5544" x="5235575" y="2397125"/>
          <p14:tracePt t="5551" x="5251450" y="2397125"/>
          <p14:tracePt t="5559" x="5268913" y="2397125"/>
          <p14:tracePt t="5567" x="5286375" y="2405063"/>
          <p14:tracePt t="5574" x="5294313" y="2405063"/>
          <p14:tracePt t="5590" x="5302250" y="2405063"/>
          <p14:tracePt t="5599" x="5311775" y="2405063"/>
          <p14:tracePt t="5616" x="5319713" y="2405063"/>
          <p14:tracePt t="6999" x="5311775" y="2405063"/>
          <p14:tracePt t="7007" x="5302250" y="2397125"/>
          <p14:tracePt t="7014" x="5302250" y="2387600"/>
          <p14:tracePt t="7040" x="5302250" y="2379663"/>
          <p14:tracePt t="7046" x="5302250" y="2371725"/>
          <p14:tracePt t="7053" x="5294313" y="2371725"/>
          <p14:tracePt t="7063" x="5294313" y="2362200"/>
          <p14:tracePt t="7068" x="5286375" y="2354263"/>
          <p14:tracePt t="7083" x="5286375" y="2344738"/>
          <p14:tracePt t="7106" x="5286375" y="2336800"/>
          <p14:tracePt t="7114" x="5286375" y="2328863"/>
          <p14:tracePt t="7122" x="5276850" y="2328863"/>
          <p14:tracePt t="7137" x="5268913" y="2319338"/>
          <p14:tracePt t="7146" x="5260975" y="2311400"/>
          <p14:tracePt t="7153" x="5260975" y="2303463"/>
          <p14:tracePt t="7168" x="5251450" y="2293938"/>
          <p14:tracePt t="7178" x="5251450" y="2286000"/>
          <p14:tracePt t="7183" x="5243513" y="2286000"/>
          <p14:tracePt t="7192" x="5243513" y="2278063"/>
          <p14:tracePt t="7199" x="5243513" y="2268538"/>
          <p14:tracePt t="7206" x="5235575" y="2260600"/>
          <p14:tracePt t="7222" x="5226050" y="2252663"/>
          <p14:tracePt t="7229" x="5226050" y="2243138"/>
          <p14:tracePt t="7246" x="5226050" y="2235200"/>
          <p14:tracePt t="7253" x="5226050" y="2227263"/>
          <p14:tracePt t="7261" x="5218113" y="2227263"/>
          <p14:tracePt t="7299" x="5218113" y="2217738"/>
          <p14:tracePt t="7407" x="5218113" y="2235200"/>
          <p14:tracePt t="7415" x="5218113" y="2252663"/>
          <p14:tracePt t="7422" x="5218113" y="2268538"/>
          <p14:tracePt t="7430" x="5218113" y="2303463"/>
          <p14:tracePt t="7438" x="5218113" y="2328863"/>
          <p14:tracePt t="7446" x="5218113" y="2354263"/>
          <p14:tracePt t="7453" x="5218113" y="2379663"/>
          <p14:tracePt t="7461" x="5218113" y="2413000"/>
          <p14:tracePt t="7468" x="5218113" y="2422525"/>
          <p14:tracePt t="7479" x="5218113" y="2447925"/>
          <p14:tracePt t="7484" x="5218113" y="2473325"/>
          <p14:tracePt t="7491" x="5218113" y="2481263"/>
          <p14:tracePt t="7499" x="5218113" y="2489200"/>
          <p14:tracePt t="7507" x="5218113" y="2498725"/>
          <p14:tracePt t="7514" x="5218113" y="2506663"/>
          <p14:tracePt t="7522" x="5218113" y="2516188"/>
          <p14:tracePt t="7531" x="5218113" y="2524125"/>
          <p14:tracePt t="7669" x="5218113" y="2506663"/>
          <p14:tracePt t="7676" x="5218113" y="2489200"/>
          <p14:tracePt t="7683" x="5208588" y="2438400"/>
          <p14:tracePt t="7693" x="5183188" y="2379663"/>
          <p14:tracePt t="7699" x="5167313" y="2319338"/>
          <p14:tracePt t="7706" x="5141913" y="2235200"/>
          <p14:tracePt t="7714" x="5124450" y="2166938"/>
          <p14:tracePt t="7723" x="5106988" y="2108200"/>
          <p14:tracePt t="7730" x="5091113" y="2065338"/>
          <p14:tracePt t="7738" x="5091113" y="2030413"/>
          <p14:tracePt t="7745" x="5081588" y="2014538"/>
          <p14:tracePt t="7754" x="5081588" y="2005013"/>
          <p14:tracePt t="7761" x="5073650" y="1989138"/>
          <p14:tracePt t="7768" x="5073650" y="1979613"/>
          <p14:tracePt t="7799" x="5073650" y="1971675"/>
          <p14:tracePt t="7876" x="5073650" y="1979613"/>
          <p14:tracePt t="7884" x="5073650" y="1997075"/>
          <p14:tracePt t="7893" x="5073650" y="2014538"/>
          <p14:tracePt t="7899" x="5073650" y="2039938"/>
          <p14:tracePt t="7907" x="5073650" y="2055813"/>
          <p14:tracePt t="7914" x="5073650" y="2090738"/>
          <p14:tracePt t="7922" x="5073650" y="2116138"/>
          <p14:tracePt t="7930" x="5073650" y="2133600"/>
          <p14:tracePt t="7939" x="5073650" y="2166938"/>
          <p14:tracePt t="7946" x="5073650" y="2192338"/>
          <p14:tracePt t="7953" x="5073650" y="2227263"/>
          <p14:tracePt t="7961" x="5073650" y="2235200"/>
          <p14:tracePt t="7969" x="5073650" y="2252663"/>
          <p14:tracePt t="7978" x="5073650" y="2268538"/>
          <p14:tracePt t="7985" x="5073650" y="2278063"/>
          <p14:tracePt t="7994" x="5073650" y="2286000"/>
          <p14:tracePt t="7999" x="5073650" y="2293938"/>
          <p14:tracePt t="8039" x="5073650" y="2303463"/>
          <p14:tracePt t="8054" x="5073650" y="2311400"/>
          <p14:tracePt t="11702" x="5073650" y="2303463"/>
          <p14:tracePt t="11717" x="5073650" y="2293938"/>
          <p14:tracePt t="11725" x="5073650" y="2278063"/>
          <p14:tracePt t="11733" x="5073650" y="2268538"/>
          <p14:tracePt t="11740" x="5073650" y="2260600"/>
          <p14:tracePt t="11748" x="5073650" y="2243138"/>
          <p14:tracePt t="11764" x="5073650" y="2235200"/>
          <p14:tracePt t="11772" x="5073650" y="2217738"/>
          <p14:tracePt t="11788" x="5073650" y="2209800"/>
          <p14:tracePt t="11795" x="5073650" y="2200275"/>
          <p14:tracePt t="11849" x="5073650" y="2192338"/>
          <p14:tracePt t="11879" x="5073650" y="2184400"/>
          <p14:tracePt t="11941" x="5064125" y="2184400"/>
          <p14:tracePt t="12003" x="5064125" y="2192338"/>
          <p14:tracePt t="12019" x="5064125" y="2209800"/>
          <p14:tracePt t="12025" x="5064125" y="2217738"/>
          <p14:tracePt t="12033" x="5064125" y="2227263"/>
          <p14:tracePt t="12042" x="5064125" y="2235200"/>
          <p14:tracePt t="12059" x="5064125" y="2252663"/>
          <p14:tracePt t="12065" x="5064125" y="2260600"/>
          <p14:tracePt t="12072" x="5064125" y="2268538"/>
          <p14:tracePt t="12081" x="5064125" y="2278063"/>
          <p14:tracePt t="12088" x="5064125" y="2286000"/>
          <p14:tracePt t="12112" x="5064125" y="2303463"/>
          <p14:tracePt t="12125" x="5064125" y="2311400"/>
          <p14:tracePt t="12141" x="5064125" y="2319338"/>
          <p14:tracePt t="12149" x="5064125" y="2328863"/>
          <p14:tracePt t="12164" x="5073650" y="2336800"/>
          <p14:tracePt t="12172" x="5073650" y="2344738"/>
          <p14:tracePt t="12179" x="5073650" y="2354263"/>
          <p14:tracePt t="12188" x="5073650" y="2362200"/>
          <p14:tracePt t="12195" x="5073650" y="2371725"/>
          <p14:tracePt t="12204" x="5081588" y="2371725"/>
          <p14:tracePt t="12210" x="5081588" y="2379663"/>
          <p14:tracePt t="12220" x="5081588" y="2387600"/>
          <p14:tracePt t="12225" x="5081588" y="2397125"/>
          <p14:tracePt t="12257" x="5091113" y="2397125"/>
          <p14:tracePt t="12280" x="5091113" y="2405063"/>
          <p14:tracePt t="14205" x="5091113" y="2422525"/>
          <p14:tracePt t="14213" x="5091113" y="2455863"/>
          <p14:tracePt t="14220" x="5091113" y="2498725"/>
          <p14:tracePt t="14227" x="5091113" y="2541588"/>
          <p14:tracePt t="14235" x="5091113" y="2625725"/>
          <p14:tracePt t="14243" x="5091113" y="2701925"/>
          <p14:tracePt t="14253" x="5081588" y="2787650"/>
          <p14:tracePt t="14257" x="5073650" y="2846388"/>
          <p14:tracePt t="14267" x="5056188" y="2897188"/>
          <p14:tracePt t="14274" x="5048250" y="2957513"/>
          <p14:tracePt t="14284" x="5030788" y="2990850"/>
          <p14:tracePt t="14289" x="5005388" y="3033713"/>
          <p14:tracePt t="14296" x="5005388" y="3059113"/>
          <p14:tracePt t="14304" x="4972050" y="3094038"/>
          <p14:tracePt t="14312" x="4962525" y="3119438"/>
          <p14:tracePt t="14320" x="4937125" y="3144838"/>
          <p14:tracePt t="14328" x="4919663" y="3170238"/>
          <p14:tracePt t="14336" x="4894263" y="3203575"/>
          <p14:tracePt t="14343" x="4868863" y="3228975"/>
          <p14:tracePt t="14351" x="4843463" y="3246438"/>
          <p14:tracePt t="14359" x="4818063" y="3254375"/>
          <p14:tracePt t="14367" x="4792663" y="3271838"/>
          <p14:tracePt t="14374" x="4775200" y="3289300"/>
          <p14:tracePt t="14384" x="4749800" y="3297238"/>
          <p14:tracePt t="14389" x="4733925" y="3305175"/>
          <p14:tracePt t="14397" x="4716463" y="3305175"/>
          <p14:tracePt t="14404" x="4691063" y="3305175"/>
          <p14:tracePt t="14413" x="4673600" y="3305175"/>
          <p14:tracePt t="14420" x="4657725" y="3305175"/>
          <p14:tracePt t="14427" x="4630738" y="3305175"/>
          <p14:tracePt t="14435" x="4614863" y="3289300"/>
          <p14:tracePt t="14443" x="4589463" y="3263900"/>
          <p14:tracePt t="14451" x="4564063" y="3221038"/>
          <p14:tracePt t="14458" x="4546600" y="3178175"/>
          <p14:tracePt t="14467" x="4503738" y="3119438"/>
          <p14:tracePt t="14474" x="4470400" y="3067050"/>
          <p14:tracePt t="14484" x="4452938" y="3016250"/>
          <p14:tracePt t="14489" x="4427538" y="2949575"/>
          <p14:tracePt t="14499" x="4410075" y="2881313"/>
          <p14:tracePt t="14504" x="4394200" y="2820988"/>
          <p14:tracePt t="14512" x="4368800" y="2778125"/>
          <p14:tracePt t="14520" x="4359275" y="2727325"/>
          <p14:tracePt t="14528" x="4351338" y="2686050"/>
          <p14:tracePt t="14535" x="4341813" y="2633663"/>
          <p14:tracePt t="14543" x="4333875" y="2600325"/>
          <p14:tracePt t="14551" x="4325938" y="2582863"/>
          <p14:tracePt t="14558" x="4316413" y="2557463"/>
          <p14:tracePt t="14568" x="4316413" y="2541588"/>
          <p14:tracePt t="14574" x="4308475" y="2532063"/>
          <p14:tracePt t="14583" x="4308475" y="2524125"/>
          <p14:tracePt t="14589" x="4308475" y="2516188"/>
          <p14:tracePt t="14612" x="4308475" y="2524125"/>
          <p14:tracePt t="14620" x="4308475" y="2541588"/>
          <p14:tracePt t="14629" x="4308475" y="2582863"/>
          <p14:tracePt t="14635" x="4316413" y="2660650"/>
          <p14:tracePt t="14643" x="4325938" y="2744788"/>
          <p14:tracePt t="14651" x="4351338" y="2846388"/>
          <p14:tracePt t="14658" x="4376738" y="2940050"/>
          <p14:tracePt t="14667" x="4394200" y="3051175"/>
          <p14:tracePt t="14674" x="4419600" y="3152775"/>
          <p14:tracePt t="14683" x="4445000" y="3271838"/>
          <p14:tracePt t="14691" x="4452938" y="3355975"/>
          <p14:tracePt t="14699" x="4478338" y="3475038"/>
          <p14:tracePt t="14704" x="4486275" y="3560763"/>
          <p14:tracePt t="14712" x="4495800" y="3619500"/>
          <p14:tracePt t="14720" x="4503738" y="3687763"/>
          <p14:tracePt t="14728" x="4503738" y="3722688"/>
          <p14:tracePt t="14736" x="4503738" y="3756025"/>
          <p14:tracePt t="14743" x="4503738" y="3773488"/>
          <p14:tracePt t="14752" x="4503738" y="3790950"/>
          <p14:tracePt t="14759" x="4503738" y="3798888"/>
          <p14:tracePt t="14798" x="4495800" y="3798888"/>
          <p14:tracePt t="14805" x="4478338" y="3763963"/>
          <p14:tracePt t="14813" x="4445000" y="3713163"/>
          <p14:tracePt t="14820" x="4427538" y="3662363"/>
          <p14:tracePt t="14828" x="4394200" y="3603625"/>
          <p14:tracePt t="14835" x="4384675" y="3560763"/>
          <p14:tracePt t="14843" x="4368800" y="3517900"/>
          <p14:tracePt t="14851" x="4359275" y="3509963"/>
          <p14:tracePt t="14859" x="4359275" y="3484563"/>
          <p14:tracePt t="14898" x="4368800" y="3509963"/>
          <p14:tracePt t="14905" x="4394200" y="3568700"/>
          <p14:tracePt t="14912" x="4410075" y="3629025"/>
          <p14:tracePt t="14920" x="4435475" y="3748088"/>
          <p14:tracePt t="14928" x="4470400" y="3849688"/>
          <p14:tracePt t="14936" x="4495800" y="3976688"/>
          <p14:tracePt t="15067" x="4495800" y="3925888"/>
          <p14:tracePt t="15074" x="4495800" y="3857625"/>
          <p14:tracePt t="15082" x="4470400" y="3756025"/>
          <p14:tracePt t="15089" x="4460875" y="3679825"/>
          <p14:tracePt t="15100" x="4445000" y="3594100"/>
          <p14:tracePt t="15105" x="4435475" y="3535363"/>
          <p14:tracePt t="15115" x="4435475" y="3492500"/>
          <p14:tracePt t="15120" x="4435475" y="3459163"/>
          <p14:tracePt t="15130" x="4435475" y="3449638"/>
          <p14:tracePt t="15136" x="4435475" y="3441700"/>
          <p14:tracePt t="15144" x="4435475" y="3433763"/>
          <p14:tracePt t="15182" x="4435475" y="3441700"/>
          <p14:tracePt t="15190" x="4435475" y="3449638"/>
          <p14:tracePt t="15198" x="4435475" y="3459163"/>
          <p14:tracePt t="15259" x="4435475" y="3441700"/>
          <p14:tracePt t="15267" x="4435475" y="3408363"/>
          <p14:tracePt t="15274" x="4435475" y="3365500"/>
          <p14:tracePt t="15282" x="4435475" y="3330575"/>
          <p14:tracePt t="15289" x="4435475" y="3314700"/>
          <p14:tracePt t="15298" x="4435475" y="3305175"/>
          <p14:tracePt t="15305" x="4435475" y="3289300"/>
          <p14:tracePt t="15369" x="4445000" y="3289300"/>
          <p14:tracePt t="15375" x="4445000" y="3297238"/>
          <p14:tracePt t="15382" x="4452938" y="3305175"/>
          <p14:tracePt t="26106" x="4452938" y="3314700"/>
          <p14:tracePt t="26115" x="4452938" y="3322638"/>
          <p14:tracePt t="26123" x="4452938" y="3330575"/>
          <p14:tracePt t="26130" x="4452938" y="3340100"/>
          <p14:tracePt t="26137" x="4445000" y="3365500"/>
          <p14:tracePt t="26148" x="4435475" y="3390900"/>
          <p14:tracePt t="26153" x="4427538" y="3424238"/>
          <p14:tracePt t="26160" x="4419600" y="3459163"/>
          <p14:tracePt t="26168" x="4410075" y="3517900"/>
          <p14:tracePt t="26176" x="4402138" y="3560763"/>
          <p14:tracePt t="26183" x="4394200" y="3594100"/>
          <p14:tracePt t="26191" x="4384675" y="3629025"/>
          <p14:tracePt t="26199" x="4384675" y="3654425"/>
          <p14:tracePt t="26207" x="4384675" y="3679825"/>
          <p14:tracePt t="26215" x="4376738" y="3705225"/>
          <p14:tracePt t="26223" x="4368800" y="3738563"/>
          <p14:tracePt t="26230" x="4368800" y="3748088"/>
          <p14:tracePt t="26237" x="4368800" y="3773488"/>
          <p14:tracePt t="26247" x="4368800" y="3790950"/>
          <p14:tracePt t="26253" x="4368800" y="3798888"/>
          <p14:tracePt t="26261" x="4368800" y="3806825"/>
          <p14:tracePt t="26268" x="4368800" y="3816350"/>
          <p14:tracePt t="26284" x="4368800" y="3824288"/>
          <p14:tracePt t="26291" x="4368800" y="3832225"/>
          <p14:tracePt t="26399" x="4368800" y="3824288"/>
          <p14:tracePt t="26415" x="4359275" y="3806825"/>
          <p14:tracePt t="26422" x="4359275" y="3798888"/>
          <p14:tracePt t="26438" x="4359275" y="3790950"/>
          <p14:tracePt t="26446" x="4359275" y="3781425"/>
          <p14:tracePt t="26577" x="4359275" y="3790950"/>
          <p14:tracePt t="26584" x="4359275" y="3798888"/>
          <p14:tracePt t="26599" x="4359275" y="3806825"/>
          <p14:tracePt t="26730" x="4359275" y="3790950"/>
          <p14:tracePt t="26738" x="4359275" y="3773488"/>
          <p14:tracePt t="26746" x="4359275" y="3763963"/>
          <p14:tracePt t="26753" x="4368800" y="3738563"/>
          <p14:tracePt t="26764" x="4368800" y="3713163"/>
          <p14:tracePt t="26769" x="4368800" y="3705225"/>
          <p14:tracePt t="26777" x="4376738" y="3679825"/>
          <p14:tracePt t="26784" x="4384675" y="3662363"/>
          <p14:tracePt t="26792" x="4384675" y="3654425"/>
          <p14:tracePt t="26800" x="4384675" y="3636963"/>
          <p14:tracePt t="26807" x="4384675" y="3619500"/>
          <p14:tracePt t="27362" x="4402138" y="3586163"/>
          <p14:tracePt t="27369" x="4435475" y="3535363"/>
          <p14:tracePt t="27378" x="4460875" y="3459163"/>
          <p14:tracePt t="27386" x="4521200" y="3340100"/>
          <p14:tracePt t="27393" x="4589463" y="3195638"/>
          <p14:tracePt t="27400" x="4683125" y="3025775"/>
          <p14:tracePt t="27408" x="4775200" y="2838450"/>
          <p14:tracePt t="27416" x="4886325" y="2617788"/>
          <p14:tracePt t="27425" x="4946650" y="2498725"/>
          <p14:tracePt t="27432" x="5030788" y="2336800"/>
          <p14:tracePt t="27439" x="5081588" y="2217738"/>
          <p14:tracePt t="27447" x="5124450" y="2133600"/>
          <p14:tracePt t="27454" x="5157788" y="2065338"/>
          <p14:tracePt t="27463" x="5175250" y="2005013"/>
          <p14:tracePt t="27469" x="5192713" y="1971675"/>
          <p14:tracePt t="27480" x="5200650" y="1954213"/>
          <p14:tracePt t="27485" x="5200650" y="1946275"/>
          <p14:tracePt t="27495" x="5208588" y="1928813"/>
          <p14:tracePt t="27501" x="5218113" y="1920875"/>
          <p14:tracePt t="27523" x="5218113" y="1911350"/>
          <p14:tracePt t="27624" x="5208588" y="1911350"/>
          <p14:tracePt t="27632" x="5208588" y="1928813"/>
          <p14:tracePt t="27639" x="5200650" y="1946275"/>
          <p14:tracePt t="27648" x="5192713" y="1963738"/>
          <p14:tracePt t="27655" x="5183188" y="1989138"/>
          <p14:tracePt t="27663" x="5175250" y="2022475"/>
          <p14:tracePt t="27670" x="5167313" y="2055813"/>
          <p14:tracePt t="27681" x="5157788" y="2098675"/>
          <p14:tracePt t="27686" x="5149850" y="2133600"/>
          <p14:tracePt t="27697" x="5124450" y="2192338"/>
          <p14:tracePt t="27701" x="5116513" y="2268538"/>
          <p14:tracePt t="27709" x="5099050" y="2371725"/>
          <p14:tracePt t="27716" x="5073650" y="2481263"/>
          <p14:tracePt t="27724" x="5048250" y="2686050"/>
          <p14:tracePt t="27732" x="5013325" y="2906713"/>
          <p14:tracePt t="27739" x="4997450" y="3170238"/>
          <p14:tracePt t="27747" x="4987925" y="3467100"/>
          <p14:tracePt t="27755" x="4946650" y="3849688"/>
          <p14:tracePt t="27763" x="4946650" y="4171950"/>
          <p14:tracePt t="27770" x="4946650" y="4460875"/>
          <p14:tracePt t="27780" x="4946650" y="4749800"/>
          <p14:tracePt t="27786" x="4946650" y="4903788"/>
          <p14:tracePt t="27797" x="4946650" y="5048250"/>
          <p14:tracePt t="27801" x="4946650" y="5157788"/>
          <p14:tracePt t="27808" x="4946650" y="5243513"/>
          <p14:tracePt t="27817" x="4946650" y="5302250"/>
          <p14:tracePt t="27825" x="4954588" y="5337175"/>
          <p14:tracePt t="27832" x="4954588" y="5353050"/>
          <p14:tracePt t="27840" x="4954588" y="5380038"/>
          <p14:tracePt t="27847" x="4954588" y="5395913"/>
          <p14:tracePt t="27855" x="4954588" y="5405438"/>
          <p14:tracePt t="27863" x="4962525" y="5413375"/>
          <p14:tracePt t="27870" x="4962525" y="5421313"/>
          <p14:tracePt t="27886" x="4962525" y="5430838"/>
          <p14:tracePt t="28710" x="4962525" y="5421313"/>
          <p14:tracePt t="28725" x="4954588" y="5405438"/>
          <p14:tracePt t="28732" x="4946650" y="5387975"/>
          <p14:tracePt t="28740" x="4937125" y="5370513"/>
          <p14:tracePt t="28747" x="4919663" y="5345113"/>
          <p14:tracePt t="28756" x="4911725" y="5319713"/>
          <p14:tracePt t="28763" x="4894263" y="5286375"/>
          <p14:tracePt t="28771" x="4878388" y="5251450"/>
          <p14:tracePt t="28779" x="4860925" y="5192713"/>
          <p14:tracePt t="28786" x="4827588" y="5116513"/>
          <p14:tracePt t="28795" x="4810125" y="5056188"/>
          <p14:tracePt t="28802" x="4775200" y="4962525"/>
          <p14:tracePt t="28810" x="4749800" y="4860925"/>
          <p14:tracePt t="28817" x="4724400" y="4775200"/>
          <p14:tracePt t="28827" x="4708525" y="4657725"/>
          <p14:tracePt t="28832" x="4691063" y="4546600"/>
          <p14:tracePt t="28841" x="4673600" y="4427538"/>
          <p14:tracePt t="28848" x="4657725" y="4300538"/>
          <p14:tracePt t="28856" x="4657725" y="4206875"/>
          <p14:tracePt t="28863" x="4657725" y="4079875"/>
          <p14:tracePt t="28871" x="4657725" y="3968750"/>
          <p14:tracePt t="28879" x="4657725" y="3806825"/>
          <p14:tracePt t="28887" x="4673600" y="3697288"/>
          <p14:tracePt t="28895" x="4683125" y="3578225"/>
          <p14:tracePt t="28902" x="4724400" y="3449638"/>
          <p14:tracePt t="28911" x="4741863" y="3348038"/>
          <p14:tracePt t="28918" x="4792663" y="3246438"/>
          <p14:tracePt t="28928" x="4827588" y="3152775"/>
          <p14:tracePt t="28932" x="4868863" y="3067050"/>
          <p14:tracePt t="28945" x="4903788" y="2990850"/>
          <p14:tracePt t="28948" x="4946650" y="2914650"/>
          <p14:tracePt t="28956" x="4987925" y="2846388"/>
          <p14:tracePt t="28964" x="5030788" y="2795588"/>
          <p14:tracePt t="28971" x="5064125" y="2762250"/>
          <p14:tracePt t="28979" x="5116513" y="2719388"/>
          <p14:tracePt t="28986" x="5167313" y="2686050"/>
          <p14:tracePt t="28994" x="5218113" y="2660650"/>
          <p14:tracePt t="29002" x="5276850" y="2643188"/>
          <p14:tracePt t="29010" x="5353050" y="2625725"/>
          <p14:tracePt t="29017" x="5395913" y="2608263"/>
          <p14:tracePt t="29027" x="5446713" y="2600325"/>
          <p14:tracePt t="29032" x="5514975" y="2592388"/>
          <p14:tracePt t="29041" x="5549900" y="2592388"/>
          <p14:tracePt t="29048" x="5583238" y="2592388"/>
          <p14:tracePt t="29056" x="5616575" y="2592388"/>
          <p14:tracePt t="29063" x="5641975" y="2592388"/>
          <p14:tracePt t="29070" x="5668963" y="2592388"/>
          <p14:tracePt t="29079" x="5684838" y="2592388"/>
          <p14:tracePt t="29087" x="5702300" y="2592388"/>
          <p14:tracePt t="29094" x="5727700" y="2592388"/>
          <p14:tracePt t="29102" x="5745163" y="2600325"/>
          <p14:tracePt t="29110" x="5761038" y="2608263"/>
          <p14:tracePt t="29117" x="5778500" y="2625725"/>
          <p14:tracePt t="29129" x="5795963" y="2633663"/>
          <p14:tracePt t="29132" x="5821363" y="2651125"/>
          <p14:tracePt t="29140" x="5829300" y="2668588"/>
          <p14:tracePt t="29148" x="5846763" y="2686050"/>
          <p14:tracePt t="29156" x="5846763" y="2693988"/>
          <p14:tracePt t="29163" x="5864225" y="2711450"/>
          <p14:tracePt t="29171" x="5872163" y="2711450"/>
          <p14:tracePt t="29187" x="5872163" y="2719388"/>
          <p14:tracePt t="29202" x="5872163" y="2727325"/>
          <p14:tracePt t="29210" x="5880100" y="2727325"/>
          <p14:tracePt t="29228" x="5880100" y="2736850"/>
          <p14:tracePt t="29441" x="5872163" y="2744788"/>
          <p14:tracePt t="29448" x="5864225" y="2744788"/>
          <p14:tracePt t="29459" x="5854700" y="2752725"/>
          <p14:tracePt t="29464" x="5838825" y="2752725"/>
          <p14:tracePt t="29473" x="5821363" y="2762250"/>
          <p14:tracePt t="29480" x="5813425" y="2770188"/>
          <p14:tracePt t="29487" x="5778500" y="2770188"/>
          <p14:tracePt t="29495" x="5745163" y="2770188"/>
          <p14:tracePt t="29503" x="5702300" y="2787650"/>
          <p14:tracePt t="29511" x="5651500" y="2795588"/>
          <p14:tracePt t="29518" x="5616575" y="2813050"/>
          <p14:tracePt t="29526" x="5575300" y="2813050"/>
          <p14:tracePt t="29533" x="5540375" y="2820988"/>
          <p14:tracePt t="29544" x="5514975" y="2820988"/>
          <p14:tracePt t="29548" x="5497513" y="2820988"/>
          <p14:tracePt t="29556" x="5481638" y="2820988"/>
          <p14:tracePt t="29564" x="5464175" y="2820988"/>
          <p14:tracePt t="29579" x="5446713" y="2820988"/>
          <p14:tracePt t="29595" x="5438775" y="2820988"/>
          <p14:tracePt t="29602" x="5430838" y="2805113"/>
          <p14:tracePt t="29610" x="5421313" y="2795588"/>
          <p14:tracePt t="29618" x="5405438" y="2762250"/>
          <p14:tracePt t="29627" x="5395913" y="2711450"/>
          <p14:tracePt t="29633" x="5387975" y="2668588"/>
          <p14:tracePt t="29644" x="5362575" y="2574925"/>
          <p14:tracePt t="29648" x="5362575" y="2524125"/>
          <p14:tracePt t="29656" x="5353050" y="2463800"/>
          <p14:tracePt t="29664" x="5345113" y="2405063"/>
          <p14:tracePt t="29672" x="5345113" y="2344738"/>
          <p14:tracePt t="29680" x="5345113" y="2286000"/>
          <p14:tracePt t="29687" x="5345113" y="2227263"/>
          <p14:tracePt t="29695" x="5345113" y="2174875"/>
          <p14:tracePt t="29703" x="5345113" y="2124075"/>
          <p14:tracePt t="29711" x="5345113" y="2082800"/>
          <p14:tracePt t="29718" x="5345113" y="2055813"/>
          <p14:tracePt t="29726" x="5345113" y="2022475"/>
          <p14:tracePt t="29734" x="5345113" y="2005013"/>
          <p14:tracePt t="29744" x="5345113" y="1979613"/>
          <p14:tracePt t="29749" x="5345113" y="1971675"/>
          <p14:tracePt t="29980" x="5345113" y="1963738"/>
          <p14:tracePt t="29988" x="5345113" y="1938338"/>
          <p14:tracePt t="29995" x="5345113" y="1895475"/>
          <p14:tracePt t="30004" x="5345113" y="1835150"/>
          <p14:tracePt t="30011" x="5345113" y="1766888"/>
          <p14:tracePt t="30019" x="5345113" y="1665288"/>
          <p14:tracePt t="30026" x="5345113" y="1555750"/>
          <p14:tracePt t="30034" x="5345113" y="1452563"/>
          <p14:tracePt t="30043" x="5345113" y="1385888"/>
          <p14:tracePt t="30059" x="5362575" y="1249363"/>
          <p14:tracePt t="30066" x="5370513" y="1206500"/>
          <p14:tracePt t="30074" x="5380038" y="1173163"/>
          <p14:tracePt t="30079" x="5387975" y="1155700"/>
          <p14:tracePt t="30088" x="5387975" y="1138238"/>
          <p14:tracePt t="30096" x="5387975" y="1122363"/>
          <p14:tracePt t="30103" x="5387975" y="1112838"/>
          <p14:tracePt t="30110" x="5395913" y="1104900"/>
          <p14:tracePt t="30119" x="5395913" y="1096963"/>
          <p14:tracePt t="30127" x="5405438" y="1087438"/>
          <p14:tracePt t="30134" x="5413375" y="1079500"/>
          <p14:tracePt t="30142" x="5421313" y="1069975"/>
          <p14:tracePt t="30149" x="5430838" y="1054100"/>
          <p14:tracePt t="30160" x="5446713" y="1036638"/>
          <p14:tracePt t="30164" x="5464175" y="1019175"/>
          <p14:tracePt t="30174" x="5489575" y="1011238"/>
          <p14:tracePt t="30179" x="5514975" y="1003300"/>
          <p14:tracePt t="30188" x="5540375" y="985838"/>
          <p14:tracePt t="30195" x="5565775" y="968375"/>
          <p14:tracePt t="30203" x="5600700" y="952500"/>
          <p14:tracePt t="30211" x="5634038" y="935038"/>
          <p14:tracePt t="30219" x="5659438" y="917575"/>
          <p14:tracePt t="30226" x="5694363" y="909638"/>
          <p14:tracePt t="30234" x="5727700" y="900113"/>
          <p14:tracePt t="30242" x="5770563" y="900113"/>
          <p14:tracePt t="30249" x="5829300" y="900113"/>
          <p14:tracePt t="30260" x="5880100" y="900113"/>
          <p14:tracePt t="30264" x="5932488" y="900113"/>
          <p14:tracePt t="30275" x="5973763" y="900113"/>
          <p14:tracePt t="30280" x="6034088" y="909638"/>
          <p14:tracePt t="30288" x="6076950" y="917575"/>
          <p14:tracePt t="30295" x="6127750" y="942975"/>
          <p14:tracePt t="30303" x="6161088" y="952500"/>
          <p14:tracePt t="30311" x="6194425" y="977900"/>
          <p14:tracePt t="30319" x="6237288" y="1003300"/>
          <p14:tracePt t="30326" x="6272213" y="1028700"/>
          <p14:tracePt t="30333" x="6297613" y="1069975"/>
          <p14:tracePt t="30342" x="6338888" y="1104900"/>
          <p14:tracePt t="30349" x="6365875" y="1147763"/>
          <p14:tracePt t="30359" x="6391275" y="1198563"/>
          <p14:tracePt t="30365" x="6424613" y="1241425"/>
          <p14:tracePt t="30374" x="6442075" y="1292225"/>
          <p14:tracePt t="30380" x="6457950" y="1325563"/>
          <p14:tracePt t="30388" x="6475413" y="1350963"/>
          <p14:tracePt t="30396" x="6492875" y="1376363"/>
          <p14:tracePt t="30403" x="6500813" y="1385888"/>
          <p14:tracePt t="30411" x="6510338" y="1401763"/>
          <p14:tracePt t="30419" x="6510338" y="1411288"/>
          <p14:tracePt t="30427" x="6510338" y="1419225"/>
          <p14:tracePt t="30442" x="6510338" y="1427163"/>
          <p14:tracePt t="30465" x="6510338" y="1436688"/>
          <p14:tracePt t="30496" x="6510338" y="1444625"/>
          <p14:tracePt t="30796" x="6510338" y="1452563"/>
          <p14:tracePt t="30811" x="6510338" y="1462088"/>
          <p14:tracePt t="30818" x="6510338" y="1470025"/>
          <p14:tracePt t="30827" x="6500813" y="1487488"/>
          <p14:tracePt t="30834" x="6475413" y="1520825"/>
          <p14:tracePt t="30842" x="6424613" y="1571625"/>
          <p14:tracePt t="30850" x="6356350" y="1649413"/>
          <p14:tracePt t="30858" x="6237288" y="1793875"/>
          <p14:tracePt t="30865" x="6102350" y="1979613"/>
          <p14:tracePt t="30874" x="5948363" y="2159000"/>
          <p14:tracePt t="30881" x="5753100" y="2422525"/>
          <p14:tracePt t="30891" x="5600700" y="2608263"/>
          <p14:tracePt t="30895" x="5456238" y="2838450"/>
          <p14:tracePt t="30904" x="5345113" y="2990850"/>
          <p14:tracePt t="30911" x="5260975" y="3109913"/>
          <p14:tracePt t="30920" x="5175250" y="3211513"/>
          <p14:tracePt t="30927" x="5116513" y="3314700"/>
          <p14:tracePt t="30934" x="5064125" y="3398838"/>
          <p14:tracePt t="30943" x="5022850" y="3459163"/>
          <p14:tracePt t="30950" x="5005388" y="3492500"/>
          <p14:tracePt t="31135" x="4997450" y="3517900"/>
          <p14:tracePt t="31142" x="4979988" y="3578225"/>
          <p14:tracePt t="31150" x="4954588" y="3636963"/>
          <p14:tracePt t="31159" x="4919663" y="3763963"/>
          <p14:tracePt t="31165" x="4886325" y="3892550"/>
          <p14:tracePt t="31174" x="4852988" y="4037013"/>
          <p14:tracePt t="31181" x="4792663" y="4224338"/>
          <p14:tracePt t="31192" x="4733925" y="4452938"/>
          <p14:tracePt t="31196" x="4673600" y="4657725"/>
          <p14:tracePt t="31206" x="4640263" y="4802188"/>
          <p14:tracePt t="31211" x="4589463" y="4972050"/>
          <p14:tracePt t="31219" x="4554538" y="5081588"/>
          <p14:tracePt t="31227" x="4521200" y="5175250"/>
          <p14:tracePt t="31234" x="4503738" y="5235575"/>
          <p14:tracePt t="31242" x="4495800" y="5286375"/>
          <p14:tracePt t="31250" x="4470400" y="5294313"/>
          <p14:tracePt t="31258" x="4470400" y="5311775"/>
          <p14:tracePt t="31265" x="4460875" y="5311775"/>
          <p14:tracePt t="31274" x="4460875" y="5319713"/>
          <p14:tracePt t="31281" x="4452938" y="5319713"/>
          <p14:tracePt t="31291" x="4452938" y="5311775"/>
          <p14:tracePt t="31296" x="4452938" y="5294313"/>
          <p14:tracePt t="31306" x="4452938" y="5260975"/>
          <p14:tracePt t="31312" x="4452938" y="5200650"/>
          <p14:tracePt t="31320" x="4452938" y="5149850"/>
          <p14:tracePt t="31328" x="4452938" y="5106988"/>
          <p14:tracePt t="31335" x="4452938" y="5048250"/>
          <p14:tracePt t="31342" x="4470400" y="5005388"/>
          <p14:tracePt t="31351" x="4486275" y="4972050"/>
          <p14:tracePt t="31358" x="4513263" y="4946650"/>
          <p14:tracePt t="31366" x="4538663" y="4937125"/>
          <p14:tracePt t="31374" x="4554538" y="4929188"/>
          <p14:tracePt t="31381" x="4579938" y="4929188"/>
          <p14:tracePt t="31391" x="4605338" y="4929188"/>
          <p14:tracePt t="31397" x="4622800" y="4929188"/>
          <p14:tracePt t="31408" x="4640263" y="4929188"/>
          <p14:tracePt t="31411" x="4657725" y="4946650"/>
          <p14:tracePt t="31420" x="4665663" y="4962525"/>
          <p14:tracePt t="31427" x="4673600" y="4987925"/>
          <p14:tracePt t="31435" x="4673600" y="4997450"/>
          <p14:tracePt t="31443" x="4673600" y="5013325"/>
          <p14:tracePt t="31450" x="4673600" y="5022850"/>
          <p14:tracePt t="31466" x="4657725" y="5022850"/>
          <p14:tracePt t="31474" x="4640263" y="5022850"/>
          <p14:tracePt t="31481" x="4622800" y="5013325"/>
          <p14:tracePt t="31490" x="4589463" y="4997450"/>
          <p14:tracePt t="31497" x="4572000" y="4946650"/>
          <p14:tracePt t="31507" x="4554538" y="4911725"/>
          <p14:tracePt t="31512" x="4529138" y="4860925"/>
          <p14:tracePt t="31520" x="4521200" y="4818063"/>
          <p14:tracePt t="31527" x="4521200" y="4749800"/>
          <p14:tracePt t="31535" x="4521200" y="4699000"/>
          <p14:tracePt t="31543" x="4521200" y="4673600"/>
          <p14:tracePt t="31550" x="4529138" y="4648200"/>
          <p14:tracePt t="31558" x="4538663" y="4622800"/>
          <p14:tracePt t="31567" x="4546600" y="4614863"/>
          <p14:tracePt t="31574" x="4554538" y="4614863"/>
          <p14:tracePt t="31581" x="4564063" y="4614863"/>
          <p14:tracePt t="31590" x="4579938" y="4614863"/>
          <p14:tracePt t="31607" x="4589463" y="4614863"/>
          <p14:tracePt t="31612" x="4597400" y="4614863"/>
          <p14:tracePt t="31681" x="4597400" y="4605338"/>
          <p14:tracePt t="31688" x="4597400" y="4597400"/>
          <p14:tracePt t="31697" x="4605338" y="4589463"/>
          <p14:tracePt t="31706" x="4605338" y="4564063"/>
          <p14:tracePt t="31712" x="4605338" y="4546600"/>
          <p14:tracePt t="31723" x="4614863" y="4538663"/>
          <p14:tracePt t="31728" x="4614863" y="4513263"/>
          <p14:tracePt t="31736" x="4614863" y="4495800"/>
          <p14:tracePt t="31743" x="4622800" y="4495800"/>
          <p14:tracePt t="31751" x="4622800" y="448627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D9B5644C-1674-42A2-BC70-F328E9804884}"/>
              </a:ext>
            </a:extLst>
          </p:cNvPr>
          <p:cNvSpPr/>
          <p:nvPr/>
        </p:nvSpPr>
        <p:spPr>
          <a:xfrm>
            <a:off x="4366497" y="1562739"/>
            <a:ext cx="4131513" cy="85424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 algn="r"/>
            <a:r>
              <a:rPr lang="en-US" dirty="0">
                <a:solidFill>
                  <a:schemeClr val="tx1"/>
                </a:solidFill>
              </a:rPr>
              <a:t>Penguins spend half their time on land, half in the sea. 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90101C4-4D8F-4E18-BB75-624DF08D7645}"/>
              </a:ext>
            </a:extLst>
          </p:cNvPr>
          <p:cNvSpPr/>
          <p:nvPr/>
        </p:nvSpPr>
        <p:spPr>
          <a:xfrm>
            <a:off x="4560610" y="2640665"/>
            <a:ext cx="3937400" cy="85424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 algn="r"/>
            <a:r>
              <a:rPr lang="en-US" dirty="0">
                <a:solidFill>
                  <a:schemeClr val="tx1"/>
                </a:solidFill>
              </a:rPr>
              <a:t>They can take a few years to be ready to find a partner.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789387F-4069-4324-9DA3-AFE4344489F9}"/>
              </a:ext>
            </a:extLst>
          </p:cNvPr>
          <p:cNvSpPr/>
          <p:nvPr/>
        </p:nvSpPr>
        <p:spPr>
          <a:xfrm>
            <a:off x="301299" y="274595"/>
            <a:ext cx="2234454" cy="2234454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79A935B-975A-4D34-86B2-4C0C0773AB82}"/>
              </a:ext>
            </a:extLst>
          </p:cNvPr>
          <p:cNvSpPr/>
          <p:nvPr/>
        </p:nvSpPr>
        <p:spPr>
          <a:xfrm>
            <a:off x="710411" y="636599"/>
            <a:ext cx="1440036" cy="1440036"/>
          </a:xfrm>
          <a:prstGeom prst="ellipse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D309AA9-82FE-40FF-9F24-F759A143F5E3}"/>
              </a:ext>
            </a:extLst>
          </p:cNvPr>
          <p:cNvGrpSpPr/>
          <p:nvPr/>
        </p:nvGrpSpPr>
        <p:grpSpPr>
          <a:xfrm rot="2819550">
            <a:off x="344933" y="346796"/>
            <a:ext cx="2148382" cy="2070252"/>
            <a:chOff x="2642501" y="1311683"/>
            <a:chExt cx="3797744" cy="365963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4F4E631-1307-4F6C-AAEB-46495A15E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89434" flipH="1">
              <a:off x="4076689" y="1311683"/>
              <a:ext cx="943980" cy="56462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ABD7B60-DE27-4B07-AE64-928F6F758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685945" y="2672394"/>
              <a:ext cx="943980" cy="56462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004F14C-F633-4C51-A0E9-6434010A7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617221" flipH="1">
              <a:off x="3891739" y="4406696"/>
              <a:ext cx="943980" cy="564619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FC55F0B-D7F8-4E00-95EC-0397852B2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V="1">
              <a:off x="2452821" y="2852330"/>
              <a:ext cx="943980" cy="564620"/>
            </a:xfrm>
            <a:prstGeom prst="rect">
              <a:avLst/>
            </a:prstGeom>
          </p:spPr>
        </p:pic>
      </p:grp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211F83D-67B9-4E86-89FA-2ECF72037197}"/>
              </a:ext>
            </a:extLst>
          </p:cNvPr>
          <p:cNvSpPr/>
          <p:nvPr/>
        </p:nvSpPr>
        <p:spPr>
          <a:xfrm>
            <a:off x="645990" y="1989862"/>
            <a:ext cx="1545072" cy="479676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Adult Penguin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AAF66D-B5FE-4FBC-84EB-DF714F501545}"/>
              </a:ext>
            </a:extLst>
          </p:cNvPr>
          <p:cNvSpPr/>
          <p:nvPr/>
        </p:nvSpPr>
        <p:spPr>
          <a:xfrm>
            <a:off x="4641521" y="3718592"/>
            <a:ext cx="3856489" cy="85424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r"/>
            <a:r>
              <a:rPr lang="en-US" dirty="0">
                <a:solidFill>
                  <a:schemeClr val="tx1"/>
                </a:solidFill>
              </a:rPr>
              <a:t>Penguins can live up until 20 years old!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3D6179E-B630-4D13-8760-06CF95448CD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861" y="454781"/>
            <a:ext cx="930885" cy="16722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A7A8E5-426C-42FD-B9AA-A724BFBAED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746" y="274595"/>
            <a:ext cx="3545796" cy="6369790"/>
          </a:xfrm>
          <a:prstGeom prst="rect">
            <a:avLst/>
          </a:prstGeom>
        </p:spPr>
      </p:pic>
      <p:sp>
        <p:nvSpPr>
          <p:cNvPr id="28" name="Rectangle 27">
            <a:hlinkClick r:id="rId8" action="ppaction://hlinksldjump"/>
            <a:extLst>
              <a:ext uri="{FF2B5EF4-FFF2-40B4-BE49-F238E27FC236}">
                <a16:creationId xmlns:a16="http://schemas.microsoft.com/office/drawing/2014/main" id="{48CE307D-85B9-43BA-B44B-1838AFA8DF66}"/>
              </a:ext>
            </a:extLst>
          </p:cNvPr>
          <p:cNvSpPr/>
          <p:nvPr/>
        </p:nvSpPr>
        <p:spPr>
          <a:xfrm>
            <a:off x="6843562" y="6070066"/>
            <a:ext cx="2454442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lvl="1"/>
            <a:r>
              <a:rPr lang="en-GB" sz="2800" b="1" dirty="0"/>
              <a:t>Back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B1C3273-5935-4D3F-A67F-9F2542FB6DF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63770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80"/>
    </mc:Choice>
    <mc:Fallback>
      <p:transition spd="slow" advTm="19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6" grpId="0" animBg="1"/>
      <p:bldP spid="37" grpId="0" animBg="1"/>
      <p:bldP spid="34" grpId="0"/>
      <p:bldP spid="25" grpId="0" animBg="1"/>
      <p:bldP spid="28" grpId="0" animBg="1"/>
    </p:bldLst>
  </p:timing>
  <p:extLst>
    <p:ext uri="{3A86A75C-4F4B-4683-9AE1-C65F6400EC91}">
      <p14:laserTraceLst xmlns:p14="http://schemas.microsoft.com/office/powerpoint/2010/main">
        <p14:tracePtLst>
          <p14:tracePt t="6995" x="1512888" y="3629025"/>
          <p14:tracePt t="8722" x="1520825" y="3619500"/>
          <p14:tracePt t="8729" x="1538288" y="3586163"/>
          <p14:tracePt t="8736" x="1571625" y="3535363"/>
          <p14:tracePt t="8745" x="1631950" y="3449638"/>
          <p14:tracePt t="8752" x="1708150" y="3355975"/>
          <p14:tracePt t="8762" x="1827213" y="3238500"/>
          <p14:tracePt t="8768" x="1920875" y="3127375"/>
          <p14:tracePt t="8776" x="2108200" y="2965450"/>
          <p14:tracePt t="8783" x="2293938" y="2813050"/>
          <p14:tracePt t="8793" x="2557463" y="2625725"/>
          <p14:tracePt t="8798" x="2787650" y="2455863"/>
          <p14:tracePt t="8808" x="3067050" y="2293938"/>
          <p14:tracePt t="8813" x="3382963" y="2116138"/>
          <p14:tracePt t="8821" x="3687763" y="1971675"/>
          <p14:tracePt t="8828" x="3986213" y="1844675"/>
          <p14:tracePt t="8837" x="4257675" y="1751013"/>
          <p14:tracePt t="8846" x="4605338" y="1639888"/>
          <p14:tracePt t="8852" x="4868863" y="1555750"/>
          <p14:tracePt t="8862" x="5157788" y="1470025"/>
          <p14:tracePt t="8868" x="5294313" y="1436688"/>
          <p14:tracePt t="8876" x="5524500" y="1376363"/>
          <p14:tracePt t="8883" x="5668963" y="1343025"/>
          <p14:tracePt t="8893" x="5854700" y="1300163"/>
          <p14:tracePt t="8898" x="5983288" y="1266825"/>
          <p14:tracePt t="8908" x="6102350" y="1231900"/>
          <p14:tracePt t="8913" x="6237288" y="1206500"/>
          <p14:tracePt t="8922" x="6338888" y="1181100"/>
          <p14:tracePt t="8931" x="6442075" y="1163638"/>
          <p14:tracePt t="8937" x="6543675" y="1163638"/>
          <p14:tracePt t="8944" x="6619875" y="1155700"/>
          <p14:tracePt t="8952" x="6680200" y="1138238"/>
          <p14:tracePt t="8962" x="6731000" y="1138238"/>
          <p14:tracePt t="8976" x="6799263" y="1138238"/>
          <p14:tracePt t="8984" x="6824663" y="1138238"/>
          <p14:tracePt t="8993" x="6840538" y="1138238"/>
          <p14:tracePt t="8999" x="6858000" y="1138238"/>
          <p14:tracePt t="9008" x="6865938" y="1138238"/>
          <p14:tracePt t="9307" x="6875463" y="1138238"/>
          <p14:tracePt t="9314" x="6891338" y="1138238"/>
          <p14:tracePt t="9322" x="6908800" y="1155700"/>
          <p14:tracePt t="9330" x="6934200" y="1163638"/>
          <p14:tracePt t="9337" x="6977063" y="1181100"/>
          <p14:tracePt t="9345" x="7053263" y="1206500"/>
          <p14:tracePt t="9352" x="7146925" y="1223963"/>
          <p14:tracePt t="9361" x="7248525" y="1257300"/>
          <p14:tracePt t="9368" x="7350125" y="1282700"/>
          <p14:tracePt t="9378" x="7478713" y="1317625"/>
          <p14:tracePt t="9384" x="7588250" y="1350963"/>
          <p14:tracePt t="9392" x="7699375" y="1385888"/>
          <p14:tracePt t="9398" x="7810500" y="1436688"/>
          <p14:tracePt t="9408" x="7902575" y="1470025"/>
          <p14:tracePt t="9414" x="7988300" y="1495425"/>
          <p14:tracePt t="9423" x="8064500" y="1546225"/>
          <p14:tracePt t="9429" x="8140700" y="1571625"/>
          <p14:tracePt t="9437" x="8191500" y="1606550"/>
          <p14:tracePt t="9447" x="8243888" y="1622425"/>
          <p14:tracePt t="9452" x="8294688" y="1657350"/>
          <p14:tracePt t="9463" x="8310563" y="1674813"/>
          <p14:tracePt t="9468" x="8328025" y="1682750"/>
          <p14:tracePt t="9478" x="8345488" y="1690688"/>
          <p14:tracePt t="9483" x="8353425" y="1700213"/>
          <p14:tracePt t="9499" x="8362950" y="1708150"/>
          <p14:tracePt t="9514" x="8370888" y="1708150"/>
          <p14:tracePt t="9529" x="8378825" y="1708150"/>
          <p14:tracePt t="9938" x="8388350" y="1708150"/>
          <p14:tracePt t="9961" x="8396288" y="1708150"/>
          <p14:tracePt t="9976" x="8404225" y="1708150"/>
          <p14:tracePt t="9984" x="8421688" y="1700213"/>
          <p14:tracePt t="9993" x="8439150" y="1674813"/>
          <p14:tracePt t="10000" x="8447088" y="1657350"/>
          <p14:tracePt t="10008" x="8464550" y="1639888"/>
          <p14:tracePt t="10015" x="8480425" y="1614488"/>
          <p14:tracePt t="10025" x="8507413" y="1581150"/>
          <p14:tracePt t="10030" x="8540750" y="1538288"/>
          <p14:tracePt t="10040" x="8566150" y="1512888"/>
          <p14:tracePt t="10046" x="8591550" y="1477963"/>
          <p14:tracePt t="10054" x="8609013" y="1452563"/>
          <p14:tracePt t="10064" x="8634413" y="1427163"/>
          <p14:tracePt t="10069" x="8642350" y="1411288"/>
          <p14:tracePt t="10077" x="8659813" y="1385888"/>
          <p14:tracePt t="10084" x="8677275" y="1368425"/>
          <p14:tracePt t="10093" x="8685213" y="1360488"/>
          <p14:tracePt t="10100" x="8693150" y="1350963"/>
          <p14:tracePt t="10108" x="8693150" y="1343025"/>
          <p14:tracePt t="10115" x="8693150" y="1333500"/>
          <p14:tracePt t="10123" x="8702675" y="1325563"/>
          <p14:tracePt t="10140" x="8702675" y="1317625"/>
          <p14:tracePt t="10161" x="8710613" y="13081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630DB0-74A2-4121-8B33-5998011D5A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/>
          <a:stretch/>
        </p:blipFill>
        <p:spPr>
          <a:xfrm>
            <a:off x="124920" y="10504156"/>
            <a:ext cx="5035993" cy="5315814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AAF66D-B5FE-4FBC-84EB-DF714F501545}"/>
              </a:ext>
            </a:extLst>
          </p:cNvPr>
          <p:cNvSpPr/>
          <p:nvPr/>
        </p:nvSpPr>
        <p:spPr>
          <a:xfrm>
            <a:off x="4632741" y="5238579"/>
            <a:ext cx="3856489" cy="85424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r"/>
            <a:r>
              <a:rPr lang="en-US" dirty="0">
                <a:solidFill>
                  <a:schemeClr val="tx1"/>
                </a:solidFill>
              </a:rPr>
              <a:t>Penguins can live up until 20 years old!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85985C-21DC-4555-A9B1-55E2A3AA33E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2" r="7361"/>
          <a:stretch/>
        </p:blipFill>
        <p:spPr>
          <a:xfrm>
            <a:off x="0" y="3179910"/>
            <a:ext cx="9144000" cy="372680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198956D-8E28-474E-9095-6D4A78364716}"/>
              </a:ext>
            </a:extLst>
          </p:cNvPr>
          <p:cNvSpPr/>
          <p:nvPr/>
        </p:nvSpPr>
        <p:spPr>
          <a:xfrm>
            <a:off x="-154533" y="423019"/>
            <a:ext cx="950421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lvl="1" algn="ctr"/>
            <a:r>
              <a:rPr lang="en-GB" sz="2800" b="1" dirty="0"/>
              <a:t>Interesting Facts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802FD01-E8D6-408C-AF24-FE87D89D4C81}"/>
              </a:ext>
            </a:extLst>
          </p:cNvPr>
          <p:cNvSpPr/>
          <p:nvPr/>
        </p:nvSpPr>
        <p:spPr>
          <a:xfrm>
            <a:off x="-154533" y="1100170"/>
            <a:ext cx="9504218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 algn="ctr"/>
            <a:r>
              <a:rPr lang="en-US" dirty="0">
                <a:solidFill>
                  <a:schemeClr val="tx1"/>
                </a:solidFill>
              </a:rPr>
              <a:t>Penguins are birds but they cannot fly.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39CB82A-15AC-4AA6-9FC0-AE8B5485F487}"/>
              </a:ext>
            </a:extLst>
          </p:cNvPr>
          <p:cNvSpPr/>
          <p:nvPr/>
        </p:nvSpPr>
        <p:spPr>
          <a:xfrm>
            <a:off x="-154533" y="1749209"/>
            <a:ext cx="9504218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 algn="ctr"/>
            <a:r>
              <a:rPr lang="en-US" dirty="0">
                <a:solidFill>
                  <a:schemeClr val="tx1"/>
                </a:solidFill>
              </a:rPr>
              <a:t>They use their wings to help them swim.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9554DE2-A8AA-4D45-96A3-22383BA7A5FC}"/>
              </a:ext>
            </a:extLst>
          </p:cNvPr>
          <p:cNvSpPr/>
          <p:nvPr/>
        </p:nvSpPr>
        <p:spPr>
          <a:xfrm>
            <a:off x="-154533" y="2398247"/>
            <a:ext cx="9504218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1" algn="ctr"/>
            <a:r>
              <a:rPr lang="en-US" dirty="0">
                <a:solidFill>
                  <a:schemeClr val="tx1"/>
                </a:solidFill>
              </a:rPr>
              <a:t>Penguins live together in a group called a colony.</a:t>
            </a:r>
          </a:p>
        </p:txBody>
      </p:sp>
      <p:sp>
        <p:nvSpPr>
          <p:cNvPr id="29" name="Rectangle 28">
            <a:hlinkClick r:id="rId7" action="ppaction://hlinksldjump"/>
            <a:extLst>
              <a:ext uri="{FF2B5EF4-FFF2-40B4-BE49-F238E27FC236}">
                <a16:creationId xmlns:a16="http://schemas.microsoft.com/office/drawing/2014/main" id="{F95A148E-87D5-48FD-B944-20FD419C5B8D}"/>
              </a:ext>
            </a:extLst>
          </p:cNvPr>
          <p:cNvSpPr/>
          <p:nvPr/>
        </p:nvSpPr>
        <p:spPr>
          <a:xfrm>
            <a:off x="6843562" y="6070066"/>
            <a:ext cx="2454442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>
            <a:spAutoFit/>
          </a:bodyPr>
          <a:lstStyle/>
          <a:p>
            <a:pPr lvl="1"/>
            <a:r>
              <a:rPr lang="en-GB" sz="2800" b="1" dirty="0"/>
              <a:t>Back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80A6829-3B60-42D7-9E36-D2B5E6794F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420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48"/>
    </mc:Choice>
    <mc:Fallback>
      <p:transition spd="slow" advTm="17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 animBg="1"/>
      <p:bldP spid="17" grpId="0" animBg="1"/>
      <p:bldP spid="18" grpId="0" animBg="1"/>
      <p:bldP spid="26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587F68C-F463-4901-B267-48F04757CE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09"/>
    </mc:Choice>
    <mc:Fallback>
      <p:transition spd="slow" advTm="14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96" x="8710613" y="1317625"/>
          <p14:tracePt t="1012" x="8710613" y="1325563"/>
          <p14:tracePt t="1027" x="8710613" y="1333500"/>
          <p14:tracePt t="1035" x="8710613" y="1350963"/>
          <p14:tracePt t="1043" x="8693150" y="1360488"/>
          <p14:tracePt t="1051" x="8667750" y="1376363"/>
          <p14:tracePt t="1059" x="8634413" y="1401763"/>
          <p14:tracePt t="1065" x="8583613" y="1444625"/>
          <p14:tracePt t="1075" x="8507413" y="1504950"/>
          <p14:tracePt t="1081" x="8429625" y="1555750"/>
          <p14:tracePt t="1088" x="8335963" y="1597025"/>
          <p14:tracePt t="1096" x="8234363" y="1674813"/>
          <p14:tracePt t="1104" x="8115300" y="1733550"/>
          <p14:tracePt t="1115" x="8021638" y="1784350"/>
          <p14:tracePt t="1120" x="7902575" y="1860550"/>
          <p14:tracePt t="1129" x="7800975" y="1920875"/>
          <p14:tracePt t="1135" x="7707313" y="1963738"/>
          <p14:tracePt t="1143" x="7605713" y="2030413"/>
          <p14:tracePt t="1150" x="7529513" y="2065338"/>
          <p14:tracePt t="1158" x="7461250" y="2108200"/>
          <p14:tracePt t="1165" x="7392988" y="2141538"/>
          <p14:tracePt t="1174" x="7350125" y="2159000"/>
          <p14:tracePt t="1181" x="7308850" y="2174875"/>
          <p14:tracePt t="1189" x="7283450" y="2192338"/>
          <p14:tracePt t="1196" x="7258050" y="2200275"/>
          <p14:tracePt t="1204" x="7240588" y="2209800"/>
          <p14:tracePt t="1220" x="7232650" y="2217738"/>
          <p14:tracePt t="1230" x="7223125" y="2217738"/>
          <p14:tracePt t="1250" x="7215188" y="2217738"/>
          <p14:tracePt t="1289" x="7205663" y="2217738"/>
          <p14:tracePt t="4345" x="7197725" y="2217738"/>
          <p14:tracePt t="4353" x="7180263" y="2227263"/>
          <p14:tracePt t="4360" x="7180263" y="2235200"/>
          <p14:tracePt t="4370" x="7164388" y="2243138"/>
          <p14:tracePt t="4376" x="7129463" y="2260600"/>
          <p14:tracePt t="4384" x="7104063" y="2268538"/>
          <p14:tracePt t="4391" x="7061200" y="2286000"/>
          <p14:tracePt t="4399" x="7010400" y="2311400"/>
          <p14:tracePt t="4406" x="6951663" y="2328863"/>
          <p14:tracePt t="4415" x="6891338" y="2354263"/>
          <p14:tracePt t="4424" x="6799263" y="2371725"/>
          <p14:tracePt t="4430" x="6731000" y="2379663"/>
          <p14:tracePt t="4438" x="6645275" y="2397125"/>
          <p14:tracePt t="4445" x="6551613" y="2405063"/>
          <p14:tracePt t="4453" x="6457950" y="2405063"/>
          <p14:tracePt t="4460" x="6356350" y="2405063"/>
          <p14:tracePt t="4470" x="6254750" y="2405063"/>
          <p14:tracePt t="4476" x="6161088" y="2405063"/>
          <p14:tracePt t="4483" x="6059488" y="2405063"/>
          <p14:tracePt t="4491" x="5973763" y="2405063"/>
          <p14:tracePt t="4499" x="5854700" y="2379663"/>
          <p14:tracePt t="4506" x="5753100" y="2354263"/>
          <p14:tracePt t="4514" x="5659438" y="2336800"/>
          <p14:tracePt t="4522" x="5540375" y="2311400"/>
          <p14:tracePt t="4530" x="5413375" y="2286000"/>
          <p14:tracePt t="4538" x="5294313" y="2252663"/>
          <p14:tracePt t="4546" x="5149850" y="2217738"/>
          <p14:tracePt t="4554" x="5005388" y="2184400"/>
          <p14:tracePt t="4561" x="4868863" y="2159000"/>
          <p14:tracePt t="4571" x="4749800" y="2124075"/>
          <p14:tracePt t="4576" x="4605338" y="2098675"/>
          <p14:tracePt t="4584" x="4495800" y="2073275"/>
          <p14:tracePt t="4591" x="4394200" y="2065338"/>
          <p14:tracePt t="4599" x="4308475" y="2039938"/>
          <p14:tracePt t="4607" x="4206875" y="2030413"/>
          <p14:tracePt t="4615" x="4130675" y="2022475"/>
          <p14:tracePt t="4624" x="4070350" y="1997075"/>
          <p14:tracePt t="4630" x="3994150" y="1979613"/>
          <p14:tracePt t="4641" x="3925888" y="1971675"/>
          <p14:tracePt t="4646" x="3857625" y="1946275"/>
          <p14:tracePt t="4654" x="3790950" y="1928813"/>
          <p14:tracePt t="4661" x="3738563" y="1920875"/>
          <p14:tracePt t="4670" x="3679825" y="1895475"/>
          <p14:tracePt t="4676" x="3629025" y="1885950"/>
          <p14:tracePt t="4685" x="3594100" y="1870075"/>
          <p14:tracePt t="4692" x="3560763" y="1860550"/>
          <p14:tracePt t="4699" x="3552825" y="1852613"/>
          <p14:tracePt t="4707" x="3535363" y="1852613"/>
          <p14:tracePt t="4715" x="3527425" y="1852613"/>
          <p14:tracePt t="4722" x="3517900" y="1852613"/>
          <p14:tracePt t="4730" x="3509963" y="1844675"/>
          <p14:tracePt t="4807" x="3509963" y="1835150"/>
          <p14:tracePt t="4815" x="3509963" y="1827213"/>
          <p14:tracePt t="4822" x="3527425" y="1809750"/>
          <p14:tracePt t="4831" x="3552825" y="1776413"/>
          <p14:tracePt t="4838" x="3603625" y="1741488"/>
          <p14:tracePt t="4847" x="3654425" y="1716088"/>
          <p14:tracePt t="4855" x="3748088" y="1665288"/>
          <p14:tracePt t="4861" x="3816350" y="1631950"/>
          <p14:tracePt t="4870" x="3925888" y="1597025"/>
          <p14:tracePt t="4877" x="4011613" y="1563688"/>
          <p14:tracePt t="4886" x="4113213" y="1546225"/>
          <p14:tracePt t="4892" x="4232275" y="1520825"/>
          <p14:tracePt t="4899" x="4325938" y="1512888"/>
          <p14:tracePt t="4907" x="4419600" y="1504950"/>
          <p14:tracePt t="4915" x="4478338" y="1487488"/>
          <p14:tracePt t="4923" x="4529138" y="1487488"/>
          <p14:tracePt t="4930" x="4572000" y="1487488"/>
          <p14:tracePt t="4938" x="4622800" y="1487488"/>
          <p14:tracePt t="4956" x="4673600" y="1487488"/>
          <p14:tracePt t="4961" x="4699000" y="1487488"/>
          <p14:tracePt t="4970" x="4716463" y="1487488"/>
          <p14:tracePt t="4977" x="4741863" y="1504950"/>
          <p14:tracePt t="4987" x="4775200" y="1530350"/>
          <p14:tracePt t="4992" x="4818063" y="1563688"/>
          <p14:tracePt t="5000" x="4860925" y="1614488"/>
          <p14:tracePt t="5007" x="4911725" y="1665288"/>
          <p14:tracePt t="5015" x="4954588" y="1725613"/>
          <p14:tracePt t="5022" x="5005388" y="1801813"/>
          <p14:tracePt t="5030" x="5064125" y="1911350"/>
          <p14:tracePt t="5038" x="5106988" y="1997075"/>
          <p14:tracePt t="5046" x="5167313" y="2108200"/>
          <p14:tracePt t="5056" x="5218113" y="2235200"/>
          <p14:tracePt t="5061" x="5251450" y="2379663"/>
          <p14:tracePt t="5070" x="5319713" y="2566988"/>
          <p14:tracePt t="5076" x="5353050" y="2711450"/>
          <p14:tracePt t="5087" x="5413375" y="2940050"/>
          <p14:tracePt t="5092" x="5456238" y="3135313"/>
          <p14:tracePt t="5100" x="5497513" y="3330575"/>
          <p14:tracePt t="5107" x="5540375" y="3586163"/>
          <p14:tracePt t="5116" x="5565775" y="3730625"/>
          <p14:tracePt t="5123" x="5600700" y="3875088"/>
          <p14:tracePt t="5131" x="5626100" y="3986213"/>
          <p14:tracePt t="5140" x="5634038" y="4087813"/>
          <p14:tracePt t="5146" x="5651500" y="4146550"/>
          <p14:tracePt t="5156" x="5659438" y="4189413"/>
          <p14:tracePt t="5161" x="5659438" y="4214813"/>
          <p14:tracePt t="5171" x="5659438" y="4240213"/>
          <p14:tracePt t="5186" x="5668963" y="4257675"/>
          <p14:tracePt t="5439" x="5668963" y="4265613"/>
          <p14:tracePt t="5454" x="5668963" y="4283075"/>
          <p14:tracePt t="5462" x="5668963" y="4308475"/>
          <p14:tracePt t="5469" x="5668963" y="4325938"/>
          <p14:tracePt t="5477" x="5668963" y="4351338"/>
          <p14:tracePt t="5486" x="5668963" y="4384675"/>
          <p14:tracePt t="5493" x="5634038" y="4435475"/>
          <p14:tracePt t="5502" x="5608638" y="4478338"/>
          <p14:tracePt t="5508" x="5549900" y="4546600"/>
          <p14:tracePt t="5516" x="5481638" y="4614863"/>
          <p14:tracePt t="5524" x="5405438" y="4708525"/>
          <p14:tracePt t="5530" x="5286375" y="4792663"/>
          <p14:tracePt t="5538" x="5149850" y="4878388"/>
          <p14:tracePt t="5547" x="4946650" y="4997450"/>
          <p14:tracePt t="5556" x="4673600" y="5116513"/>
          <p14:tracePt t="5562" x="4435475" y="5218113"/>
          <p14:tracePt t="5571" x="4113213" y="5319713"/>
          <p14:tracePt t="5577" x="3824288" y="5387975"/>
          <p14:tracePt t="5586" x="3603625" y="5438775"/>
          <p14:tracePt t="5593" x="3390900" y="5446713"/>
          <p14:tracePt t="5601" x="3186113" y="5446713"/>
          <p14:tracePt t="5608" x="3051175" y="5446713"/>
          <p14:tracePt t="5617" x="2932113" y="5421313"/>
          <p14:tracePt t="5623" x="2813050" y="5387975"/>
          <p14:tracePt t="5631" x="2727325" y="5345113"/>
          <p14:tracePt t="5639" x="2660650" y="5311775"/>
          <p14:tracePt t="5648" x="2600325" y="5260975"/>
          <p14:tracePt t="5657" x="2541588" y="5200650"/>
          <p14:tracePt t="5662" x="2498725" y="5124450"/>
          <p14:tracePt t="5672" x="2455863" y="5064125"/>
          <p14:tracePt t="5677" x="2413000" y="4962525"/>
          <p14:tracePt t="5686" x="2379663" y="4886325"/>
          <p14:tracePt t="5694" x="2354263" y="4792663"/>
          <p14:tracePt t="5702" x="2336800" y="4724400"/>
          <p14:tracePt t="5708" x="2328863" y="4673600"/>
          <p14:tracePt t="5717" x="2319338" y="4630738"/>
          <p14:tracePt t="5723" x="2319338" y="4597400"/>
          <p14:tracePt t="5731" x="2319338" y="4572000"/>
          <p14:tracePt t="5739" x="2319338" y="4564063"/>
          <p14:tracePt t="5747" x="2319338" y="4546600"/>
          <p14:tracePt t="5755" x="2319338" y="4538663"/>
          <p14:tracePt t="5770" x="2319338" y="4529138"/>
          <p14:tracePt t="5777" x="2319338" y="4521200"/>
          <p14:tracePt t="5786" x="2319338" y="4503738"/>
          <p14:tracePt t="5793" x="2319338" y="4486275"/>
          <p14:tracePt t="5804" x="2328863" y="4470400"/>
          <p14:tracePt t="5809" x="2336800" y="4470400"/>
          <p14:tracePt t="5818" x="2354263" y="4452938"/>
          <p14:tracePt t="5824" x="2354263" y="4445000"/>
          <p14:tracePt t="5833" x="2362200" y="4445000"/>
          <p14:tracePt t="5839" x="2371725" y="4427538"/>
          <p14:tracePt t="6179" x="2379663" y="4402138"/>
          <p14:tracePt t="6185" x="2387600" y="4351338"/>
          <p14:tracePt t="6193" x="2405063" y="4249738"/>
          <p14:tracePt t="6201" x="2430463" y="4105275"/>
          <p14:tracePt t="6208" x="2489200" y="3917950"/>
          <p14:tracePt t="6218" x="2541588" y="3560763"/>
          <p14:tracePt t="6224" x="2608263" y="3271838"/>
          <p14:tracePt t="6234" x="2668588" y="3016250"/>
          <p14:tracePt t="6240" x="2719388" y="2736850"/>
          <p14:tracePt t="6248" x="2744788" y="2574925"/>
          <p14:tracePt t="6255" x="2778125" y="2447925"/>
          <p14:tracePt t="6263" x="2813050" y="2311400"/>
          <p14:tracePt t="6271" x="2846388" y="2227263"/>
          <p14:tracePt t="6278" x="2881313" y="2149475"/>
          <p14:tracePt t="6289" x="2897188" y="2098675"/>
          <p14:tracePt t="6293" x="2957513" y="2039938"/>
          <p14:tracePt t="6301" x="2982913" y="1989138"/>
          <p14:tracePt t="6309" x="3033713" y="1946275"/>
          <p14:tracePt t="6318" x="3084513" y="1903413"/>
          <p14:tracePt t="6324" x="3170238" y="1852613"/>
          <p14:tracePt t="6333" x="3228975" y="1819275"/>
          <p14:tracePt t="6339" x="3330575" y="1766888"/>
          <p14:tracePt t="6347" x="3424238" y="1733550"/>
          <p14:tracePt t="6355" x="3509963" y="1708150"/>
          <p14:tracePt t="6364" x="3629025" y="1682750"/>
          <p14:tracePt t="6373" x="3738563" y="1682750"/>
          <p14:tracePt t="6378" x="3867150" y="1682750"/>
          <p14:tracePt t="6386" x="3994150" y="1682750"/>
          <p14:tracePt t="6393" x="4138613" y="1700213"/>
          <p14:tracePt t="6403" x="4275138" y="1733550"/>
          <p14:tracePt t="6409" x="4410075" y="1793875"/>
          <p14:tracePt t="6418" x="4564063" y="1852613"/>
          <p14:tracePt t="6426" x="4699000" y="1928813"/>
          <p14:tracePt t="6434" x="4802188" y="1997075"/>
          <p14:tracePt t="6440" x="4894263" y="2082800"/>
          <p14:tracePt t="6448" x="4962525" y="2149475"/>
          <p14:tracePt t="6455" x="5013325" y="2192338"/>
          <p14:tracePt t="6463" x="5064125" y="2243138"/>
          <p14:tracePt t="6471" x="5091113" y="2278063"/>
          <p14:tracePt t="6479" x="5124450" y="2311400"/>
          <p14:tracePt t="6488" x="5141913" y="2344738"/>
          <p14:tracePt t="6493" x="5157788" y="2387600"/>
          <p14:tracePt t="6502" x="5175250" y="2422525"/>
          <p14:tracePt t="6509" x="5175250" y="2447925"/>
          <p14:tracePt t="6518" x="5183188" y="2481263"/>
          <p14:tracePt t="6524" x="5192713" y="2516188"/>
          <p14:tracePt t="6533" x="5192713" y="2549525"/>
          <p14:tracePt t="6540" x="5192713" y="2582863"/>
          <p14:tracePt t="6548" x="5200650" y="2625725"/>
          <p14:tracePt t="6555" x="5200650" y="2651125"/>
          <p14:tracePt t="6563" x="5200650" y="2686050"/>
          <p14:tracePt t="6571" x="5200650" y="2711450"/>
          <p14:tracePt t="6578" x="5200650" y="2736850"/>
          <p14:tracePt t="6586" x="5200650" y="2752725"/>
          <p14:tracePt t="6594" x="5200650" y="2778125"/>
          <p14:tracePt t="6601" x="5218113" y="2805113"/>
          <p14:tracePt t="6609" x="5226050" y="2820988"/>
          <p14:tracePt t="6617" x="5226050" y="2846388"/>
          <p14:tracePt t="6625" x="5235575" y="2871788"/>
          <p14:tracePt t="6635" x="5251450" y="2897188"/>
          <p14:tracePt t="6639" x="5268913" y="2922588"/>
          <p14:tracePt t="6650" x="5276850" y="2940050"/>
          <p14:tracePt t="6656" x="5302250" y="2957513"/>
          <p14:tracePt t="6663" x="5319713" y="2982913"/>
          <p14:tracePt t="6672" x="5337175" y="3000375"/>
          <p14:tracePt t="6678" x="5370513" y="3016250"/>
          <p14:tracePt t="6689" x="5405438" y="3025775"/>
          <p14:tracePt t="6694" x="5472113" y="3041650"/>
          <p14:tracePt t="6704" x="5524500" y="3041650"/>
          <p14:tracePt t="6710" x="5600700" y="3041650"/>
          <p14:tracePt t="6718" x="5668963" y="3041650"/>
          <p14:tracePt t="6725" x="5727700" y="3041650"/>
          <p14:tracePt t="6734" x="5788025" y="3041650"/>
          <p14:tracePt t="6741" x="5846763" y="3041650"/>
          <p14:tracePt t="6749" x="5889625" y="3025775"/>
          <p14:tracePt t="6756" x="5948363" y="3025775"/>
          <p14:tracePt t="6764" x="5983288" y="3016250"/>
          <p14:tracePt t="6771" x="6016625" y="3016250"/>
          <p14:tracePt t="6779" x="6042025" y="3016250"/>
          <p14:tracePt t="6786" x="6084888" y="3016250"/>
          <p14:tracePt t="6794" x="6135688" y="3016250"/>
          <p14:tracePt t="6802" x="6178550" y="3025775"/>
          <p14:tracePt t="6809" x="6229350" y="3041650"/>
          <p14:tracePt t="6817" x="6288088" y="3084513"/>
          <p14:tracePt t="6825" x="6338888" y="3119438"/>
          <p14:tracePt t="6835" x="6407150" y="3186113"/>
          <p14:tracePt t="6840" x="6457950" y="3238500"/>
          <p14:tracePt t="6850" x="6500813" y="3297238"/>
          <p14:tracePt t="6855" x="6561138" y="3365500"/>
          <p14:tracePt t="6863" x="6602413" y="3424238"/>
          <p14:tracePt t="6871" x="6627813" y="3492500"/>
          <p14:tracePt t="6879" x="6645275" y="3527425"/>
          <p14:tracePt t="6886" x="6670675" y="3578225"/>
          <p14:tracePt t="6895" x="6680200" y="3594100"/>
          <p14:tracePt t="6903" x="6688138" y="3619500"/>
          <p14:tracePt t="6910" x="6696075" y="3646488"/>
          <p14:tracePt t="6917" x="6696075" y="3654425"/>
          <p14:tracePt t="6925" x="6705600" y="3654425"/>
          <p14:tracePt t="6936" x="6713538" y="3662363"/>
          <p14:tracePt t="6940" x="6713538" y="3671888"/>
          <p14:tracePt t="6949" x="6721475" y="3679825"/>
          <p14:tracePt t="6956" x="6731000" y="3679825"/>
          <p14:tracePt t="6964" x="6746875" y="3679825"/>
          <p14:tracePt t="6971" x="6756400" y="3687763"/>
          <p14:tracePt t="6979" x="6772275" y="3687763"/>
          <p14:tracePt t="6986" x="6781800" y="3687763"/>
          <p14:tracePt t="6994" x="6799263" y="3687763"/>
          <p14:tracePt t="7002" x="6807200" y="3687763"/>
          <p14:tracePt t="7009" x="6815138" y="3687763"/>
          <p14:tracePt t="7018" x="6824663" y="3687763"/>
          <p14:tracePt t="7025" x="6832600" y="3687763"/>
          <p14:tracePt t="7548" x="6824663" y="3687763"/>
          <p14:tracePt t="7557" x="6799263" y="3687763"/>
          <p14:tracePt t="7565" x="6772275" y="3687763"/>
          <p14:tracePt t="7572" x="6738938" y="3687763"/>
          <p14:tracePt t="7579" x="6696075" y="3687763"/>
          <p14:tracePt t="7587" x="6637338" y="3687763"/>
          <p14:tracePt t="7595" x="6535738" y="3671888"/>
          <p14:tracePt t="7602" x="6450013" y="3654425"/>
          <p14:tracePt t="7610" x="6348413" y="3603625"/>
          <p14:tracePt t="7618" x="6229350" y="3552825"/>
          <p14:tracePt t="7626" x="6092825" y="3475038"/>
          <p14:tracePt t="7632" x="5915025" y="3340100"/>
          <p14:tracePt t="7641" x="5770563" y="3246438"/>
          <p14:tracePt t="7649" x="5583238" y="3094038"/>
          <p14:tracePt t="7657" x="5464175" y="2990850"/>
          <p14:tracePt t="7667" x="5353050" y="2889250"/>
          <p14:tracePt t="7672" x="5243513" y="2778125"/>
          <p14:tracePt t="7680" x="5116513" y="2668588"/>
          <p14:tracePt t="7687" x="5038725" y="2582863"/>
          <p14:tracePt t="7695" x="4962525" y="2516188"/>
          <p14:tracePt t="7702" x="4878388" y="2447925"/>
          <p14:tracePt t="7710" x="4818063" y="2397125"/>
          <p14:tracePt t="7718" x="4741863" y="2344738"/>
          <p14:tracePt t="7725" x="4673600" y="2303463"/>
          <p14:tracePt t="7736" x="4597400" y="2243138"/>
          <p14:tracePt t="7740" x="4529138" y="2200275"/>
          <p14:tracePt t="7749" x="4452938" y="2159000"/>
          <p14:tracePt t="7756" x="4394200" y="2124075"/>
          <p14:tracePt t="7766" x="4341813" y="2108200"/>
          <p14:tracePt t="7771" x="4283075" y="2073275"/>
          <p14:tracePt t="7782" x="4249738" y="2065338"/>
          <p14:tracePt t="7787" x="4214813" y="2065338"/>
          <p14:tracePt t="7795" x="4181475" y="2055813"/>
          <p14:tracePt t="7802" x="4164013" y="2047875"/>
          <p14:tracePt t="7810" x="4138613" y="2047875"/>
          <p14:tracePt t="7818" x="4121150" y="2047875"/>
          <p14:tracePt t="7825" x="4095750" y="2047875"/>
          <p14:tracePt t="7833" x="4070350" y="2047875"/>
          <p14:tracePt t="7841" x="4052888" y="2047875"/>
          <p14:tracePt t="7849" x="4037013" y="2047875"/>
          <p14:tracePt t="7856" x="4011613" y="2047875"/>
          <p14:tracePt t="7865" x="3986213" y="2047875"/>
          <p14:tracePt t="7872" x="3976688" y="2047875"/>
          <p14:tracePt t="7881" x="3960813" y="2047875"/>
          <p14:tracePt t="7895" x="3943350" y="2047875"/>
          <p14:tracePt t="7903" x="3935413" y="2047875"/>
          <p14:tracePt t="7911" x="3925888" y="2047875"/>
          <p14:tracePt t="7918" x="3908425" y="2039938"/>
          <p14:tracePt t="7926" x="3892550" y="2039938"/>
          <p14:tracePt t="7934" x="3875088" y="2030413"/>
          <p14:tracePt t="7941" x="3849688" y="2022475"/>
          <p14:tracePt t="7950" x="3832225" y="2014538"/>
          <p14:tracePt t="7968" x="3806825" y="1989138"/>
          <p14:tracePt t="7972" x="3790950" y="1989138"/>
          <p14:tracePt t="7982" x="3773488" y="1979613"/>
          <p14:tracePt t="7987" x="3763963" y="1979613"/>
          <p14:tracePt t="7995" x="3738563" y="1971675"/>
          <p14:tracePt t="8002" x="3713163" y="1954213"/>
          <p14:tracePt t="8010" x="3687763" y="1946275"/>
          <p14:tracePt t="8019" x="3671888" y="1938338"/>
          <p14:tracePt t="8026" x="3646488" y="1920875"/>
          <p14:tracePt t="8034" x="3603625" y="1911350"/>
          <p14:tracePt t="8041" x="3578225" y="1895475"/>
          <p14:tracePt t="8052" x="3552825" y="1885950"/>
          <p14:tracePt t="8056" x="3527425" y="1878013"/>
          <p14:tracePt t="8065" x="3509963" y="1870075"/>
          <p14:tracePt t="8072" x="3492500" y="1870075"/>
          <p14:tracePt t="8082" x="3475038" y="1860550"/>
          <p14:tracePt t="8098" x="3459163" y="1860550"/>
          <p14:tracePt t="8111" x="3449638" y="1860550"/>
          <p14:tracePt t="8149" x="3441700" y="1860550"/>
          <p14:tracePt t="8165" x="3433763" y="1860550"/>
          <p14:tracePt t="8188" x="3424238" y="1860550"/>
          <p14:tracePt t="8203" x="3424238" y="1870075"/>
          <p14:tracePt t="8211" x="3424238" y="1878013"/>
          <p14:tracePt t="8218" x="3424238" y="1885950"/>
          <p14:tracePt t="8226" x="3416300" y="1895475"/>
          <p14:tracePt t="8234" x="3416300" y="1903413"/>
          <p14:tracePt t="8250" x="3408363" y="1911350"/>
          <p14:tracePt t="8257" x="3408363" y="1920875"/>
          <p14:tracePt t="8287" x="3408363" y="1928813"/>
          <p14:tracePt t="8842" x="3408363" y="1920875"/>
          <p14:tracePt t="8850" x="3408363" y="1911350"/>
          <p14:tracePt t="8865" x="3408363" y="1903413"/>
          <p14:tracePt t="8873" x="3408363" y="1895475"/>
          <p14:tracePt t="8881" x="3416300" y="1895475"/>
          <p14:tracePt t="8888" x="3424238" y="1885950"/>
          <p14:tracePt t="8897" x="3433763" y="1878013"/>
          <p14:tracePt t="8904" x="3449638" y="1870075"/>
          <p14:tracePt t="8914" x="3467100" y="1852613"/>
          <p14:tracePt t="8919" x="3484563" y="1852613"/>
          <p14:tracePt t="8930" x="3509963" y="1844675"/>
          <p14:tracePt t="8934" x="3535363" y="1835150"/>
          <p14:tracePt t="8942" x="3552825" y="1827213"/>
          <p14:tracePt t="8950" x="3578225" y="1819275"/>
          <p14:tracePt t="8967" x="3646488" y="1801813"/>
          <p14:tracePt t="8973" x="3671888" y="1793875"/>
          <p14:tracePt t="8981" x="3713163" y="1793875"/>
          <p14:tracePt t="8989" x="3738563" y="1784350"/>
          <p14:tracePt t="8997" x="3773488" y="1776413"/>
          <p14:tracePt t="9004" x="3816350" y="1776413"/>
          <p14:tracePt t="9013" x="3867150" y="1766888"/>
          <p14:tracePt t="9019" x="3908425" y="1766888"/>
          <p14:tracePt t="9027" x="3951288" y="1758950"/>
          <p14:tracePt t="9034" x="4011613" y="1751013"/>
          <p14:tracePt t="9042" x="4062413" y="1751013"/>
          <p14:tracePt t="9049" x="4113213" y="1751013"/>
          <p14:tracePt t="9057" x="4171950" y="1751013"/>
          <p14:tracePt t="9065" x="4249738" y="1751013"/>
          <p14:tracePt t="9073" x="4291013" y="1751013"/>
          <p14:tracePt t="9081" x="4341813" y="1751013"/>
          <p14:tracePt t="9088" x="4402138" y="1751013"/>
          <p14:tracePt t="9097" x="4460875" y="1751013"/>
          <p14:tracePt t="9104" x="4521200" y="1751013"/>
          <p14:tracePt t="9114" x="4579938" y="1751013"/>
          <p14:tracePt t="9119" x="4630738" y="1751013"/>
          <p14:tracePt t="9129" x="4691063" y="1751013"/>
          <p14:tracePt t="9135" x="4767263" y="1751013"/>
          <p14:tracePt t="9142" x="4835525" y="1751013"/>
          <p14:tracePt t="9149" x="4894263" y="1751013"/>
          <p14:tracePt t="9158" x="4972050" y="1758950"/>
          <p14:tracePt t="9166" x="5030788" y="1766888"/>
          <p14:tracePt t="9173" x="5099050" y="1793875"/>
          <p14:tracePt t="9182" x="5175250" y="1809750"/>
          <p14:tracePt t="9188" x="5235575" y="1835150"/>
          <p14:tracePt t="9197" x="5294313" y="1844675"/>
          <p14:tracePt t="9203" x="5370513" y="1860550"/>
          <p14:tracePt t="9214" x="5430838" y="1885950"/>
          <p14:tracePt t="9219" x="5497513" y="1903413"/>
          <p14:tracePt t="9228" x="5540375" y="1911350"/>
          <p14:tracePt t="9235" x="5591175" y="1946275"/>
          <p14:tracePt t="9244" x="5634038" y="1954213"/>
          <p14:tracePt t="9252" x="5668963" y="1971675"/>
          <p14:tracePt t="9258" x="5719763" y="1989138"/>
          <p14:tracePt t="9265" x="5753100" y="2005013"/>
          <p14:tracePt t="9273" x="5803900" y="2030413"/>
          <p14:tracePt t="9283" x="5838825" y="2055813"/>
          <p14:tracePt t="9289" x="5889625" y="2073275"/>
          <p14:tracePt t="9297" x="5922963" y="2098675"/>
          <p14:tracePt t="9304" x="5948363" y="2124075"/>
          <p14:tracePt t="9313" x="5983288" y="2149475"/>
          <p14:tracePt t="9319" x="6024563" y="2192338"/>
          <p14:tracePt t="9328" x="6049963" y="2217738"/>
          <p14:tracePt t="9335" x="6084888" y="2243138"/>
          <p14:tracePt t="9343" x="6110288" y="2268538"/>
          <p14:tracePt t="9353" x="6135688" y="2303463"/>
          <p14:tracePt t="9357" x="6161088" y="2328863"/>
          <p14:tracePt t="9366" x="6203950" y="2371725"/>
          <p14:tracePt t="9373" x="6229350" y="2405063"/>
          <p14:tracePt t="9383" x="6262688" y="2447925"/>
          <p14:tracePt t="9388" x="6297613" y="2481263"/>
          <p14:tracePt t="9397" x="6330950" y="2524125"/>
          <p14:tracePt t="9404" x="6356350" y="2541588"/>
          <p14:tracePt t="9415" x="6373813" y="2557463"/>
          <p14:tracePt t="9419" x="6391275" y="2582863"/>
          <p14:tracePt t="9430" x="6416675" y="2600325"/>
          <p14:tracePt t="9435" x="6416675" y="2617788"/>
          <p14:tracePt t="9443" x="6424613" y="2617788"/>
          <p14:tracePt t="9452" x="6432550" y="2625725"/>
          <p14:tracePt t="9458" x="6442075" y="2625725"/>
          <p14:tracePt t="9465" x="6442075" y="2633663"/>
          <p14:tracePt t="9481" x="6442075" y="2643188"/>
          <p14:tracePt t="9497" x="6450013" y="2643188"/>
          <p14:tracePt t="9543" x="6457950" y="2643188"/>
          <p14:tracePt t="9928" x="6457950" y="2660650"/>
          <p14:tracePt t="9935" x="6467475" y="2693988"/>
          <p14:tracePt t="9944" x="6483350" y="2711450"/>
          <p14:tracePt t="9962" x="6510338" y="2778125"/>
          <p14:tracePt t="9967" x="6535738" y="2846388"/>
          <p14:tracePt t="9974" x="6561138" y="2889250"/>
          <p14:tracePt t="9981" x="6577013" y="2965450"/>
          <p14:tracePt t="9989" x="6611938" y="3041650"/>
          <p14:tracePt t="9999" x="6627813" y="3101975"/>
          <p14:tracePt t="10004" x="6662738" y="3195638"/>
          <p14:tracePt t="10013" x="6696075" y="3271838"/>
          <p14:tracePt t="10021" x="6705600" y="3355975"/>
          <p14:tracePt t="10029" x="6738938" y="3475038"/>
          <p14:tracePt t="10035" x="6756400" y="3568700"/>
          <p14:tracePt t="10045" x="6764338" y="3671888"/>
          <p14:tracePt t="10050" x="6789738" y="3790950"/>
          <p14:tracePt t="10058" x="6789738" y="3917950"/>
          <p14:tracePt t="10066" x="6789738" y="4011613"/>
          <p14:tracePt t="10073" x="6789738" y="4130675"/>
          <p14:tracePt t="10081" x="6789738" y="4249738"/>
          <p14:tracePt t="10089" x="6789738" y="4333875"/>
          <p14:tracePt t="10097" x="6789738" y="4419600"/>
          <p14:tracePt t="10105" x="6772275" y="4513263"/>
          <p14:tracePt t="10112" x="6764338" y="4597400"/>
          <p14:tracePt t="10120" x="6756400" y="4673600"/>
          <p14:tracePt t="10130" x="6731000" y="4733925"/>
          <p14:tracePt t="10135" x="6713538" y="4792663"/>
          <p14:tracePt t="10145" x="6705600" y="4835525"/>
          <p14:tracePt t="10151" x="6696075" y="4868863"/>
          <p14:tracePt t="10161" x="6680200" y="4903788"/>
          <p14:tracePt t="10166" x="6680200" y="4929188"/>
          <p14:tracePt t="10174" x="6680200" y="4946650"/>
          <p14:tracePt t="10182" x="6670675" y="4946650"/>
          <p14:tracePt t="10189" x="6662738" y="4954588"/>
          <p14:tracePt t="10198" x="6662738" y="4962525"/>
          <p14:tracePt t="10204" x="6662738" y="4972050"/>
          <p14:tracePt t="10243" x="6662738" y="4979988"/>
          <p14:tracePt t="10336" x="6654800" y="4979988"/>
          <p14:tracePt t="10397" x="6645275" y="4979988"/>
          <p14:tracePt t="10405" x="6645275" y="4987925"/>
          <p14:tracePt t="10428" x="6637338" y="4987925"/>
          <p14:tracePt t="10444" x="6627813" y="4987925"/>
          <p14:tracePt t="10452" x="6619875" y="4997450"/>
          <p14:tracePt t="10460" x="6611938" y="5005388"/>
          <p14:tracePt t="10466" x="6594475" y="5013325"/>
          <p14:tracePt t="10474" x="6586538" y="5022850"/>
          <p14:tracePt t="10481" x="6561138" y="5030788"/>
          <p14:tracePt t="10491" x="6543675" y="5048250"/>
          <p14:tracePt t="10499" x="6518275" y="5073650"/>
          <p14:tracePt t="10505" x="6492875" y="5091113"/>
          <p14:tracePt t="10515" x="6467475" y="5116513"/>
          <p14:tracePt t="10520" x="6416675" y="5132388"/>
          <p14:tracePt t="10528" x="6381750" y="5149850"/>
          <p14:tracePt t="10536" x="6323013" y="5183188"/>
          <p14:tracePt t="10545" x="6229350" y="5218113"/>
          <p14:tracePt t="10551" x="6143625" y="5235575"/>
          <p14:tracePt t="10560" x="6042025" y="5260975"/>
          <p14:tracePt t="10566" x="5932488" y="5286375"/>
          <p14:tracePt t="10575" x="5803900" y="5294313"/>
          <p14:tracePt t="10586" x="5659438" y="5294313"/>
          <p14:tracePt t="10590" x="5532438" y="5294313"/>
          <p14:tracePt t="10597" x="5353050" y="5276850"/>
          <p14:tracePt t="10605" x="5226050" y="5251450"/>
          <p14:tracePt t="10613" x="5038725" y="5218113"/>
          <p14:tracePt t="10620" x="4911725" y="5183188"/>
          <p14:tracePt t="10629" x="4792663" y="5124450"/>
          <p14:tracePt t="10636" x="4691063" y="5091113"/>
          <p14:tracePt t="10645" x="4589463" y="5030788"/>
          <p14:tracePt t="10651" x="4513263" y="4987925"/>
          <p14:tracePt t="10661" x="4460875" y="4946650"/>
          <p14:tracePt t="10667" x="4394200" y="4903788"/>
          <p14:tracePt t="10674" x="4341813" y="4852988"/>
          <p14:tracePt t="10682" x="4316413" y="4827588"/>
          <p14:tracePt t="10690" x="4291013" y="4802188"/>
          <p14:tracePt t="10699" x="4265613" y="4784725"/>
          <p14:tracePt t="10705" x="4257675" y="4767263"/>
          <p14:tracePt t="10713" x="4249738" y="4759325"/>
          <p14:tracePt t="10720" x="4240213" y="4749800"/>
          <p14:tracePt t="10729" x="4232275" y="4749800"/>
          <p14:tracePt t="11083" x="4224338" y="4749800"/>
          <p14:tracePt t="11090" x="4197350" y="4749800"/>
          <p14:tracePt t="11097" x="4164013" y="4741863"/>
          <p14:tracePt t="11106" x="4113213" y="4708525"/>
          <p14:tracePt t="11114" x="4037013" y="4665663"/>
          <p14:tracePt t="11121" x="3917950" y="4605338"/>
          <p14:tracePt t="11131" x="3781425" y="4521200"/>
          <p14:tracePt t="11136" x="3679825" y="4452938"/>
          <p14:tracePt t="11146" x="3560763" y="4376738"/>
          <p14:tracePt t="11152" x="3449638" y="4308475"/>
          <p14:tracePt t="11160" x="3348038" y="4224338"/>
          <p14:tracePt t="11167" x="3254375" y="4164013"/>
          <p14:tracePt t="11177" x="3186113" y="4113213"/>
          <p14:tracePt t="11183" x="3127375" y="4070350"/>
          <p14:tracePt t="11192" x="3094038" y="4044950"/>
          <p14:tracePt t="11198" x="3067050" y="4027488"/>
          <p14:tracePt t="11205" x="3041650" y="4002088"/>
          <p14:tracePt t="11213" x="3025775" y="3994150"/>
          <p14:tracePt t="11220" x="3025775" y="3986213"/>
          <p14:tracePt t="11229" x="3016250" y="3986213"/>
          <p14:tracePt t="11245" x="3008313" y="3976688"/>
          <p14:tracePt t="11251" x="3000375" y="3976688"/>
          <p14:tracePt t="11261" x="3000375" y="3968750"/>
          <p14:tracePt t="12960" x="3000375" y="3951288"/>
          <p14:tracePt t="12968" x="3000375" y="3943350"/>
          <p14:tracePt t="12976" x="2982913" y="3917950"/>
          <p14:tracePt t="12984" x="2974975" y="3883025"/>
          <p14:tracePt t="12993" x="2949575" y="3824288"/>
          <p14:tracePt t="12999" x="2922588" y="3748088"/>
          <p14:tracePt t="13008" x="2889250" y="3646488"/>
          <p14:tracePt t="13015" x="2855913" y="3552825"/>
          <p14:tracePt t="13023" x="2805113" y="3408363"/>
          <p14:tracePt t="13029" x="2770188" y="3289300"/>
          <p14:tracePt t="13038" x="2736850" y="3178175"/>
          <p14:tracePt t="13045" x="2701925" y="3067050"/>
          <p14:tracePt t="13053" x="2686050" y="3000375"/>
          <p14:tracePt t="13061" x="2668588" y="2940050"/>
          <p14:tracePt t="13069" x="2660650" y="2906713"/>
          <p14:tracePt t="13075" x="2660650" y="2871788"/>
          <p14:tracePt t="13083" x="2651125" y="2855913"/>
          <p14:tracePt t="13092" x="2643188" y="2846388"/>
          <p14:tracePt t="13099" x="2643188" y="2838450"/>
          <p14:tracePt t="13108" x="2643188" y="2830513"/>
          <p14:tracePt t="13115" x="2643188" y="2820988"/>
          <p14:tracePt t="13129" x="2643188" y="2813050"/>
          <p14:tracePt t="13139" x="2643188" y="2805113"/>
          <p14:tracePt t="13160" x="2643188" y="2795588"/>
          <p14:tracePt t="13561" x="2608263" y="2795588"/>
          <p14:tracePt t="13569" x="2566988" y="2778125"/>
          <p14:tracePt t="13576" x="2489200" y="2752725"/>
          <p14:tracePt t="13584" x="2371725" y="2693988"/>
          <p14:tracePt t="13591" x="2235200" y="2625725"/>
          <p14:tracePt t="13599" x="1989138" y="2489200"/>
          <p14:tracePt t="13608" x="1639888" y="2278063"/>
          <p14:tracePt t="13615" x="1300163" y="2047875"/>
          <p14:tracePt t="13623" x="917575" y="1766888"/>
          <p14:tracePt t="13630" x="484188" y="1462088"/>
          <p14:tracePt t="13639" x="101600" y="115570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2|4.3|4.9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4.1|6.8|0.9|4.2|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3.6|3.7|6.2|1.3|9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6|7.7|2.8|1.4|1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3.9|3.9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4|2.2|3.5|3.2|4.6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FF34FB8F-0ABB-4B0A-8551-569E4E3AEE03}" vid="{8610FB60-8D85-462D-BC0C-09EB8962A50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194</TotalTime>
  <Words>277</Words>
  <Application>Microsoft Office PowerPoint</Application>
  <PresentationFormat>On-screen Show (4:3)</PresentationFormat>
  <Paragraphs>39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Simone Wouters</dc:creator>
  <cp:lastModifiedBy>Isabelle Pitman</cp:lastModifiedBy>
  <cp:revision>14</cp:revision>
  <dcterms:created xsi:type="dcterms:W3CDTF">2020-09-29T08:19:23Z</dcterms:created>
  <dcterms:modified xsi:type="dcterms:W3CDTF">2021-02-06T16:45:53Z</dcterms:modified>
</cp:coreProperties>
</file>