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6" r:id="rId3"/>
    <p:sldId id="257" r:id="rId4"/>
    <p:sldId id="258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2AE471-30B6-4094-AE8D-D800BA37DA1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97FDF2A-57D0-49EC-B605-B8A48F4B55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5E0C37-8FF4-4D86-B16F-D10CC1C429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7F9936-4E99-42DB-8550-CCF04479AF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C15A47-D09C-476D-A3D3-15C613FD3D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54012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A9986D-3742-46D8-85A0-37B5E88759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A92CCC-8524-4048-8E89-39AB9C274C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32D041-FBAE-42EC-8205-A58AF3BD9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9960A0-42D7-4F60-A603-E413A9EE32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36A8C5-FC58-4C4C-A1B4-B24D721571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433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FA8C95-E203-46C9-8581-99ABA48611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37CE65-122E-4715-B8C1-A59932743C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D34131-44F1-4494-97D1-0F47163FA1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50E3EA-EF85-441E-8404-0694E48B94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199C96-7E59-40EB-813C-57387683EB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98528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6E47AE-F445-4C98-AF2B-2690BE08CF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31F504-96B1-4C47-876B-639C49AD17A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5866A56-C9BE-493A-82B5-6634E6DCD8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BBBE6D8-AA16-4217-B37F-23B5FC144C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3833146-5788-456A-9B75-FB618B2CAE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24525E-3662-447E-9843-7772A024F5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4486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35D20A-AE35-4C3C-919C-A499F4F7BE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135496-6DDC-47E5-8A1F-0C77DEA08A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82F9D2B-372A-422D-8231-D874E34A52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4EC134A-C5EA-4A54-B8C7-84B28589806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3D6BA77-4DE1-41ED-B890-0965090CBAB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22F8A0F-3225-4D10-AD29-4B2C2CA36F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BE5EE83-5793-4C28-BBEA-E3A3BE3105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84CB941-E93E-49E9-906D-96CE4A3666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7392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07AFF7-390E-46F2-81B4-4DFEF6BD90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CABAF8A-A622-451A-A57B-178BA1E0F1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2696BBD-5696-4E35-8448-4619046158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4F9C17D-052E-454A-9997-9E2AB27BF1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17429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EDF7219-B479-4FA2-816D-12B4FA20BC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FDD753-00F2-4342-9F62-B9FA89C94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F76B59-9780-4303-9630-EC5EEE9C24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904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A4B2EA-64C3-4F86-8A1C-CABA9F2F77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AECBDB-F873-4015-8920-6CAD8DEFA5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ABD1DEF-AA82-4D6A-AC56-851751C6FD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6EC7EA-0FD1-43A0-A50C-918E1AA480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EB37F9-1C14-4AA9-9D75-7810DA155C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20A812-F5CD-4FD5-8F9D-5F140109B9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88400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50050F-0587-4756-B193-E0B11798BD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57D2D57-2B54-449A-AC98-C18A13BA8C1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710C627-8145-42EB-B64D-BE88671528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CD2E65E-6CEE-45C2-B84F-5DA0CB587B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F72EE99-3EDC-4C5D-AB4C-6FCB9B976B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988CC2-FFED-4029-9A72-916913CB83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424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322611-ECDF-420E-8DE5-0CCD562B79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A48032D-4282-4D48-88CD-0BDDA4989C6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469D00-AA38-4859-970A-3490E952E1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419B45-CA40-4BF1-9E7B-7BF2435B18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E54992-8F0B-4296-8792-7E12EC987C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6538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27E422C-B659-49A8-99BA-2D2A2F5EB1F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7BB62CA-E25A-448D-B3FF-F2FB999760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37FE69-1F31-4181-A246-9FB835DCC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1EA92-9835-420D-AFBB-D450B7AE4E0A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637E86-21D7-43F2-8626-B811BEA3A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302DE1-E878-409E-AAD3-3F7F6DB661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05710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2468514-79B9-43AE-92CC-025B824AF2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C458DF-0111-47FA-9172-3F43701BF9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B01A8A-1DBC-44B3-8C7F-818672E9A69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E1EA92-9835-420D-AFBB-D450B7AE4E0A}" type="datetimeFigureOut">
              <a:rPr lang="en-GB" smtClean="0"/>
              <a:t>11/01/2021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38E64C-8683-4457-9950-9BA01810608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CC4803-5814-4E8A-BF00-6F5E6BD41C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9F32FF-10C3-4DFF-B5B2-869DD43EE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3439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A8E4E3-9142-4161-99CB-98D89A424B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7200" dirty="0">
                <a:solidFill>
                  <a:schemeClr val="bg1"/>
                </a:solidFill>
                <a:latin typeface="SassoonPrimaryInfant" pitchFamily="2" charset="0"/>
              </a:rPr>
              <a:t>English</a:t>
            </a:r>
          </a:p>
        </p:txBody>
      </p:sp>
      <p:pic>
        <p:nvPicPr>
          <p:cNvPr id="7" name="Picture 2" descr="Pin on Goldilocks">
            <a:extLst>
              <a:ext uri="{FF2B5EF4-FFF2-40B4-BE49-F238E27FC236}">
                <a16:creationId xmlns:a16="http://schemas.microsoft.com/office/drawing/2014/main" id="{596E6BCA-332F-4E1D-8F91-59217A20862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3840" y="1676305"/>
            <a:ext cx="3476163" cy="4484401"/>
          </a:xfrm>
          <a:prstGeom prst="rect">
            <a:avLst/>
          </a:prstGeom>
          <a:noFill/>
          <a:ln w="57150">
            <a:solidFill>
              <a:srgbClr val="E808BD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074E1A34-FDB7-4F55-9843-D2933A86044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4147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465"/>
    </mc:Choice>
    <mc:Fallback>
      <p:transition spd="slow" advTm="124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4F384B-7C46-4C35-B200-33BD87F5D0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861133"/>
            <a:ext cx="9144000" cy="1787695"/>
          </a:xfrm>
        </p:spPr>
        <p:txBody>
          <a:bodyPr/>
          <a:lstStyle/>
          <a:p>
            <a:r>
              <a:rPr lang="en-GB" dirty="0">
                <a:latin typeface="SassoonPrimaryInfant" pitchFamily="2" charset="0"/>
              </a:rPr>
              <a:t>Learning Objective: To write a letter of apology.</a:t>
            </a:r>
          </a:p>
        </p:txBody>
      </p:sp>
      <p:pic>
        <p:nvPicPr>
          <p:cNvPr id="7" name="Picture 2" descr="Goldilocks and the Central Nervous System - Maximum Training Solutions -">
            <a:extLst>
              <a:ext uri="{FF2B5EF4-FFF2-40B4-BE49-F238E27FC236}">
                <a16:creationId xmlns:a16="http://schemas.microsoft.com/office/drawing/2014/main" id="{FA20ECBC-750E-41AA-8A48-EA2917B470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922" y="2967917"/>
            <a:ext cx="4286250" cy="302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Goldilocks and the Three Bears - Children Story by Tales with GiGi">
            <a:extLst>
              <a:ext uri="{FF2B5EF4-FFF2-40B4-BE49-F238E27FC236}">
                <a16:creationId xmlns:a16="http://schemas.microsoft.com/office/drawing/2014/main" id="{0B3D2F78-BBC5-4BF7-B1C2-F35530838A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2609" y="2948297"/>
            <a:ext cx="4090919" cy="3068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The Story of Goldilocks And The Three Bears (page 5 / 6)">
            <a:extLst>
              <a:ext uri="{FF2B5EF4-FFF2-40B4-BE49-F238E27FC236}">
                <a16:creationId xmlns:a16="http://schemas.microsoft.com/office/drawing/2014/main" id="{ECAA829E-E819-4EA8-BA10-F4AFD96F5E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0965" y="2990314"/>
            <a:ext cx="2942112" cy="3026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248CD7C8-8423-4FA2-A277-EC43C2FD12D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6927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4219"/>
    </mc:Choice>
    <mc:Fallback>
      <p:transition spd="slow" advTm="342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9D8E08-1ED9-43E6-AD59-B66C6D955E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07363" y="492048"/>
            <a:ext cx="9144000" cy="1105932"/>
          </a:xfrm>
        </p:spPr>
        <p:txBody>
          <a:bodyPr/>
          <a:lstStyle/>
          <a:p>
            <a:pPr algn="l"/>
            <a:r>
              <a:rPr lang="en-GB" dirty="0">
                <a:solidFill>
                  <a:srgbClr val="FF0000"/>
                </a:solidFill>
              </a:rPr>
              <a:t>What is an apology?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FCAD763-B25B-43DD-9B2B-5AB3D2D19D4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20306" y="1677988"/>
            <a:ext cx="9380738" cy="1655762"/>
          </a:xfrm>
        </p:spPr>
        <p:txBody>
          <a:bodyPr>
            <a:normAutofit/>
          </a:bodyPr>
          <a:lstStyle/>
          <a:p>
            <a:pPr algn="l"/>
            <a:r>
              <a:rPr lang="en-GB" sz="4000" dirty="0">
                <a:latin typeface="SassoonPrimaryInfant" pitchFamily="2" charset="0"/>
              </a:rPr>
              <a:t>An apology is something that we say when we wish we had not said or done something.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6BFB1283-30C2-4435-86AB-3D6D4A125BDE}"/>
              </a:ext>
            </a:extLst>
          </p:cNvPr>
          <p:cNvSpPr txBox="1">
            <a:spLocks/>
          </p:cNvSpPr>
          <p:nvPr/>
        </p:nvSpPr>
        <p:spPr>
          <a:xfrm>
            <a:off x="1207363" y="5538071"/>
            <a:ext cx="9380738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4000" dirty="0">
                <a:latin typeface="SassoonPrimaryInfant" pitchFamily="2" charset="0"/>
              </a:rPr>
              <a:t>An apology is another way of saying ‘sorry’.</a:t>
            </a:r>
          </a:p>
        </p:txBody>
      </p:sp>
      <p:pic>
        <p:nvPicPr>
          <p:cNvPr id="9" name="Picture 2" descr="Pin on Goldilocks">
            <a:extLst>
              <a:ext uri="{FF2B5EF4-FFF2-40B4-BE49-F238E27FC236}">
                <a16:creationId xmlns:a16="http://schemas.microsoft.com/office/drawing/2014/main" id="{C1A9DE61-FEDE-45CF-BBC8-BA6FC6902E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9600" y="2857036"/>
            <a:ext cx="1976264" cy="2549466"/>
          </a:xfrm>
          <a:prstGeom prst="rect">
            <a:avLst/>
          </a:prstGeom>
          <a:noFill/>
          <a:ln w="57150">
            <a:solidFill>
              <a:srgbClr val="E808BD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C7B07FC1-07D9-47F1-8875-627D450692B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8361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7700"/>
    </mc:Choice>
    <mc:Fallback>
      <p:transition spd="slow" advTm="377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1D12BF-9829-43E0-9788-BABBA22C8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Today you will imagine that you are the cheeky little girl Goldilocks!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59A7DE5-0A85-45F0-BDD1-9A4971145B7E}"/>
              </a:ext>
            </a:extLst>
          </p:cNvPr>
          <p:cNvSpPr txBox="1"/>
          <p:nvPr/>
        </p:nvSpPr>
        <p:spPr>
          <a:xfrm>
            <a:off x="5934075" y="1971675"/>
            <a:ext cx="577215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SassoonPrimaryInfant" pitchFamily="2" charset="0"/>
              </a:rPr>
              <a:t>You are going to write a letter to the Three Bears to explain why you are sorry. </a:t>
            </a:r>
          </a:p>
          <a:p>
            <a:endParaRPr lang="en-GB" sz="3600" dirty="0">
              <a:latin typeface="SassoonPrimaryInfant" pitchFamily="2" charset="0"/>
            </a:endParaRPr>
          </a:p>
          <a:p>
            <a:r>
              <a:rPr lang="en-GB" sz="3600" dirty="0">
                <a:latin typeface="SassoonPrimaryInfant" pitchFamily="2" charset="0"/>
              </a:rPr>
              <a:t>Try to use the word ‘I’ to say why you are sorry and that you won’t do it ever again!</a:t>
            </a:r>
          </a:p>
          <a:p>
            <a:endParaRPr lang="en-GB" sz="3600" dirty="0">
              <a:latin typeface="SassoonPrimaryInfant" pitchFamily="2" charset="0"/>
            </a:endParaRPr>
          </a:p>
          <a:p>
            <a:r>
              <a:rPr lang="en-GB" sz="3600" dirty="0">
                <a:latin typeface="SassoonPrimaryInfant" pitchFamily="2" charset="0"/>
              </a:rPr>
              <a:t> </a:t>
            </a:r>
          </a:p>
        </p:txBody>
      </p:sp>
      <p:pic>
        <p:nvPicPr>
          <p:cNvPr id="8" name="Picture 2" descr="Goldilocks and the Three Bears | Text to Talk">
            <a:extLst>
              <a:ext uri="{FF2B5EF4-FFF2-40B4-BE49-F238E27FC236}">
                <a16:creationId xmlns:a16="http://schemas.microsoft.com/office/drawing/2014/main" id="{F982B246-35CC-41D2-9575-185486E8C84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459" y="1971675"/>
            <a:ext cx="4851776" cy="3634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0C59A1EF-A74D-4180-BA5B-07927E4CEA1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852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037"/>
    </mc:Choice>
    <mc:Fallback>
      <p:transition spd="slow" advTm="250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19FB6F-20F4-4955-BD9E-F3E88FDF1F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 dirty="0">
                <a:latin typeface="SassoonPrimaryInfant" pitchFamily="2" charset="0"/>
              </a:rPr>
              <a:t>Why are you sorry?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C8FFA6-E07C-4593-9231-1937D43620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870" y="1825625"/>
            <a:ext cx="10672930" cy="4351338"/>
          </a:xfrm>
        </p:spPr>
        <p:txBody>
          <a:bodyPr>
            <a:normAutofit fontScale="92500"/>
          </a:bodyPr>
          <a:lstStyle/>
          <a:p>
            <a:r>
              <a:rPr lang="en-GB" sz="3600" dirty="0">
                <a:latin typeface="SassoonPrimaryInfant" pitchFamily="2" charset="0"/>
              </a:rPr>
              <a:t>Are you sorry for going into the Bears’ house?</a:t>
            </a:r>
          </a:p>
          <a:p>
            <a:pPr marL="0" indent="0">
              <a:buNone/>
            </a:pPr>
            <a:endParaRPr lang="en-GB" sz="3600" dirty="0">
              <a:latin typeface="SassoonPrimaryInfant" pitchFamily="2" charset="0"/>
            </a:endParaRPr>
          </a:p>
          <a:p>
            <a:r>
              <a:rPr lang="en-GB" sz="3600" dirty="0">
                <a:latin typeface="SassoonPrimaryInfant" pitchFamily="2" charset="0"/>
              </a:rPr>
              <a:t>Was it a good idea to eat the porridge?</a:t>
            </a:r>
          </a:p>
          <a:p>
            <a:pPr marL="0" indent="0">
              <a:buNone/>
            </a:pPr>
            <a:endParaRPr lang="en-GB" sz="3600" dirty="0">
              <a:latin typeface="SassoonPrimaryInfant" pitchFamily="2" charset="0"/>
            </a:endParaRPr>
          </a:p>
          <a:p>
            <a:r>
              <a:rPr lang="en-GB" sz="3600" dirty="0">
                <a:latin typeface="SassoonPrimaryInfant" pitchFamily="2" charset="0"/>
              </a:rPr>
              <a:t>Did you mean to break Baby Bear’s chair?</a:t>
            </a:r>
          </a:p>
          <a:p>
            <a:pPr marL="0" indent="0">
              <a:buNone/>
            </a:pPr>
            <a:endParaRPr lang="en-GB" sz="3600" dirty="0">
              <a:latin typeface="SassoonPrimaryInfant" pitchFamily="2" charset="0"/>
            </a:endParaRPr>
          </a:p>
          <a:p>
            <a:r>
              <a:rPr lang="en-GB" sz="3600" dirty="0">
                <a:latin typeface="SassoonPrimaryInfant" pitchFamily="2" charset="0"/>
              </a:rPr>
              <a:t>Do you think that sleeping in Baby Bear’s bed was kind? </a:t>
            </a:r>
          </a:p>
        </p:txBody>
      </p:sp>
      <p:pic>
        <p:nvPicPr>
          <p:cNvPr id="7" name="Picture 2" descr="Pin on Goldilocks">
            <a:extLst>
              <a:ext uri="{FF2B5EF4-FFF2-40B4-BE49-F238E27FC236}">
                <a16:creationId xmlns:a16="http://schemas.microsoft.com/office/drawing/2014/main" id="{46BA9379-1639-4DAD-8F6E-0AC8891B04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4866" y="2475296"/>
            <a:ext cx="1976264" cy="2549466"/>
          </a:xfrm>
          <a:prstGeom prst="rect">
            <a:avLst/>
          </a:prstGeom>
          <a:noFill/>
          <a:ln w="57150">
            <a:solidFill>
              <a:srgbClr val="E808BD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B3A4EE59-39AA-4316-BE7D-4B5CC4461C8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3805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2495"/>
    </mc:Choice>
    <mc:Fallback>
      <p:transition spd="slow" advTm="424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19FB6F-20F4-4955-BD9E-F3E88FDF1F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 dirty="0">
                <a:latin typeface="SassoonPrimaryInfant" pitchFamily="2" charset="0"/>
              </a:rPr>
              <a:t>What would you like to change?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C8FFA6-E07C-4593-9231-1937D43620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>
                <a:latin typeface="SassoonPrimaryInfant" pitchFamily="2" charset="0"/>
              </a:rPr>
              <a:t>Would you like some friends?</a:t>
            </a:r>
          </a:p>
          <a:p>
            <a:pPr marL="0" indent="0">
              <a:buNone/>
            </a:pPr>
            <a:endParaRPr lang="en-GB" sz="3600" dirty="0">
              <a:latin typeface="SassoonPrimaryInfant" pitchFamily="2" charset="0"/>
            </a:endParaRPr>
          </a:p>
          <a:p>
            <a:r>
              <a:rPr lang="en-GB" sz="3600" dirty="0">
                <a:latin typeface="SassoonPrimaryInfant" pitchFamily="2" charset="0"/>
              </a:rPr>
              <a:t>Do you think you could go back to say sorry?</a:t>
            </a:r>
          </a:p>
          <a:p>
            <a:pPr marL="0" indent="0">
              <a:buNone/>
            </a:pPr>
            <a:endParaRPr lang="en-GB" sz="3600" dirty="0">
              <a:latin typeface="SassoonPrimaryInfant" pitchFamily="2" charset="0"/>
            </a:endParaRPr>
          </a:p>
          <a:p>
            <a:r>
              <a:rPr lang="en-GB" sz="3600" dirty="0">
                <a:latin typeface="SassoonPrimaryInfant" pitchFamily="2" charset="0"/>
              </a:rPr>
              <a:t>Would you like to play with Baby Bear?</a:t>
            </a:r>
          </a:p>
          <a:p>
            <a:pPr marL="0" indent="0">
              <a:buNone/>
            </a:pPr>
            <a:endParaRPr lang="en-GB" sz="3600" dirty="0">
              <a:latin typeface="SassoonPrimaryInfant" pitchFamily="2" charset="0"/>
            </a:endParaRPr>
          </a:p>
          <a:p>
            <a:r>
              <a:rPr lang="en-GB" sz="3600" dirty="0">
                <a:latin typeface="SassoonPrimaryInfant" pitchFamily="2" charset="0"/>
              </a:rPr>
              <a:t>Do you think that you should go into strange homes? </a:t>
            </a:r>
          </a:p>
        </p:txBody>
      </p:sp>
      <p:pic>
        <p:nvPicPr>
          <p:cNvPr id="6" name="Picture 2" descr="Pin on Goldilocks">
            <a:extLst>
              <a:ext uri="{FF2B5EF4-FFF2-40B4-BE49-F238E27FC236}">
                <a16:creationId xmlns:a16="http://schemas.microsoft.com/office/drawing/2014/main" id="{3F3094B5-3F1E-45A1-962C-02B3645C62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21794" y="1100823"/>
            <a:ext cx="1294890" cy="1670463"/>
          </a:xfrm>
          <a:prstGeom prst="rect">
            <a:avLst/>
          </a:prstGeom>
          <a:noFill/>
          <a:ln w="57150">
            <a:solidFill>
              <a:srgbClr val="E808BD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E930B317-EDC8-4C4B-9221-CCF6C463622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0194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7358"/>
    </mc:Choice>
    <mc:Fallback>
      <p:transition spd="slow" advTm="373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1D12BF-9829-43E0-9788-BABBA22C8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Remember to start your letter:</a:t>
            </a:r>
            <a:br>
              <a:rPr lang="en-GB" dirty="0"/>
            </a:br>
            <a:r>
              <a:rPr lang="en-GB" dirty="0">
                <a:solidFill>
                  <a:srgbClr val="FF0000"/>
                </a:solidFill>
              </a:rPr>
              <a:t>Dear Three Bears,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59A7DE5-0A85-45F0-BDD1-9A4971145B7E}"/>
              </a:ext>
            </a:extLst>
          </p:cNvPr>
          <p:cNvSpPr txBox="1"/>
          <p:nvPr/>
        </p:nvSpPr>
        <p:spPr>
          <a:xfrm>
            <a:off x="5934075" y="1971675"/>
            <a:ext cx="5772150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SassoonPrimaryInfant" pitchFamily="2" charset="0"/>
              </a:rPr>
              <a:t>Use capital letters, full stops and finger spaces. </a:t>
            </a:r>
          </a:p>
          <a:p>
            <a:endParaRPr lang="en-GB" sz="3200" dirty="0">
              <a:latin typeface="SassoonPrimaryInfant" pitchFamily="2" charset="0"/>
            </a:endParaRPr>
          </a:p>
          <a:p>
            <a:r>
              <a:rPr lang="en-GB" sz="3200" dirty="0">
                <a:latin typeface="SassoonPrimaryInfant" pitchFamily="2" charset="0"/>
              </a:rPr>
              <a:t>Maybe you could write a question and use a question mark.</a:t>
            </a:r>
          </a:p>
          <a:p>
            <a:endParaRPr lang="en-GB" sz="3200" dirty="0">
              <a:latin typeface="SassoonPrimaryInfant" pitchFamily="2" charset="0"/>
            </a:endParaRPr>
          </a:p>
          <a:p>
            <a:r>
              <a:rPr lang="en-GB" sz="3200" dirty="0">
                <a:latin typeface="SassoonPrimaryInfant" pitchFamily="2" charset="0"/>
              </a:rPr>
              <a:t>Remember to end your letter:</a:t>
            </a:r>
          </a:p>
          <a:p>
            <a:r>
              <a:rPr lang="en-GB" sz="3200" dirty="0">
                <a:solidFill>
                  <a:srgbClr val="FF0000"/>
                </a:solidFill>
                <a:latin typeface="SassoonPrimaryInfant" pitchFamily="2" charset="0"/>
              </a:rPr>
              <a:t>From Goldilocks</a:t>
            </a:r>
          </a:p>
          <a:p>
            <a:endParaRPr lang="en-GB" sz="3600" dirty="0">
              <a:latin typeface="SassoonPrimaryInfant" pitchFamily="2" charset="0"/>
            </a:endParaRPr>
          </a:p>
          <a:p>
            <a:endParaRPr lang="en-GB" sz="3600" dirty="0">
              <a:latin typeface="SassoonPrimaryInfant" pitchFamily="2" charset="0"/>
            </a:endParaRPr>
          </a:p>
          <a:p>
            <a:endParaRPr lang="en-GB" sz="3600" dirty="0">
              <a:latin typeface="SassoonPrimaryInfant" pitchFamily="2" charset="0"/>
            </a:endParaRPr>
          </a:p>
          <a:p>
            <a:r>
              <a:rPr lang="en-GB" sz="3600" dirty="0">
                <a:latin typeface="SassoonPrimaryInfant" pitchFamily="2" charset="0"/>
              </a:rPr>
              <a:t> </a:t>
            </a:r>
          </a:p>
        </p:txBody>
      </p:sp>
      <p:pic>
        <p:nvPicPr>
          <p:cNvPr id="8" name="Picture 2" descr="Goldilocks and the Three Bears | Text to Talk">
            <a:extLst>
              <a:ext uri="{FF2B5EF4-FFF2-40B4-BE49-F238E27FC236}">
                <a16:creationId xmlns:a16="http://schemas.microsoft.com/office/drawing/2014/main" id="{152BEDD0-8D76-42FE-A45F-B2604531A18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640" y="2131472"/>
            <a:ext cx="4988643" cy="3736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7D293B1E-C927-4AB4-952A-BBF5FF4FC5E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3183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1159"/>
    </mc:Choice>
    <mc:Fallback>
      <p:transition spd="slow" advTm="411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1469</TotalTime>
  <Words>232</Words>
  <Application>Microsoft Office PowerPoint</Application>
  <PresentationFormat>Widescreen</PresentationFormat>
  <Paragraphs>38</Paragraphs>
  <Slides>7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SassoonPrimaryInfant</vt:lpstr>
      <vt:lpstr>Office Theme</vt:lpstr>
      <vt:lpstr>English</vt:lpstr>
      <vt:lpstr>Learning Objective: To write a letter of apology.</vt:lpstr>
      <vt:lpstr>What is an apology?</vt:lpstr>
      <vt:lpstr>Today you will imagine that you are the cheeky little girl Goldilocks!</vt:lpstr>
      <vt:lpstr>Why are you sorry? </vt:lpstr>
      <vt:lpstr>What would you like to change? </vt:lpstr>
      <vt:lpstr>Remember to start your letter: Dear Three Bears,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J. West</dc:creator>
  <cp:lastModifiedBy>J. West</cp:lastModifiedBy>
  <cp:revision>13</cp:revision>
  <dcterms:created xsi:type="dcterms:W3CDTF">2021-01-06T02:13:19Z</dcterms:created>
  <dcterms:modified xsi:type="dcterms:W3CDTF">2021-01-12T00:09:08Z</dcterms:modified>
</cp:coreProperties>
</file>