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27.441"/>
    </inkml:context>
    <inkml:brush xml:id="br0">
      <inkml:brushProperty name="width" value="0.5" units="cm"/>
      <inkml:brushProperty name="height" value="1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30.096"/>
    </inkml:context>
    <inkml:brush xml:id="br0">
      <inkml:brushProperty name="width" value="0.5" units="cm"/>
      <inkml:brushProperty name="height" value="1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244 311,'0'-50,"0"58,0-12,1 0,-1 0,0 1,0-1,0 0,0 0,-1 0,0 0,1 0,-1 0,-1 0,1 1,0-1,-1 0,0 1,0-1,0 1,0 0,-1 0,1 0,-1 0,0 0,0 0,0 1,0-1,0 1,-1 0,1 0,0 0,-1 0,0 1,1 0,-1-1,0 1,0 0,4 1,0 0,1 0,-1 0,1-1,-1 1,0 0,1-1,-1 1,0 0,1-1,-1 1,0 0,0-1,1 1,-1-1,0 1,0 0,0-1,1 1,-1-1,0 1,0-1,0 1,0-1,0 1,0-1,0 1,0 0,0-1,0 1,0-1,0 1,0-1,-1 1,1-1,0 1,0 0,0-1,-1 1,1-1,0 1,-1 0,1-1,0 1,-1 0,1-1,0 1,-1 0,1 0,0-1,-1 1,1 0,-1 0,1 0,-1-1,15-9,-8 5,-1 0,0 0,0 0,0-1,-1 1,0-1,0 0,0-1,-1 1,0-1,0 1,0-1,-1 0,0 0,-1 0,1 0,-1 0,-1-1,1-4,-30 259,34-138,-5-108,1 0,-1 0,0 0,0-1,0 1,1 0,-1 0,0-1,1 1,-1 0,0-1,1 1,-1 0,1-1,-1 1,1 0,0-1,-1 1,1-1,0 1,-1-1,1 0,0 1,-1-1,1 1,0-1,0 0,-1 0,1 0,0 1,0-1,0 0,-1 0,1 0,0 0,0 0,0 0,-1 0,1-1,0 1,0 0,0 0,-1-1,1 1,0 0,-1-1,1 1,0-1,-1 1,1-1,0 1,-1-1,1 1,-1-1,1 0,-1 1,1-2,25-41,-21 22,-2 0,0-1,-1 1,-1-1,-1 1,-1-1,-3-13,3 31,0 0,0 0,-1 0,0 0,1 0,-1 1,-1-1,1 1,0-1,-1 1,0 0,0 0,0 0,0 0,0 1,0-1,-1 1,1 0,-1 0,0 0,0 0,0 1,1-1,-1 1,-1 0,1 0,0 1,0-1,0 1,0 0,0 0,-1 0,1 1,0-1,0 1,0 0,0 0,0 0,0 1,0 0,1-1,-1 1,0 1,1-1,-1 0,1 1,0 0,-1 1,0-1,-1 1,1 0,0 0,1 1,-1-1,1 1,0 0,0 0,0 0,1 0,0 0,0 1,0-1,0 1,1-1,0 1,0 0,1-1,-1 1,1 0,1-1,-1 1,1 0,0 2,1-7,1 0,-1 0,0 0,0 0,1 0,-1-1,0 1,1-1,-1 0,0 1,1-1,-1 0,1-1,-1 1,0 0,1-1,-1 1,0-1,1 0,-1 0,0 0,0 0,0 0,0 0,0 0,0-1,0 1,0-1,0 0,0 1,-1-1,1 0,-1 0,0 0,1 0,-1 0,0 0,0 0,0-1,-1 1,1 0,0-1,-1 1,1 0,-1-1,0 1,0-1,0-1,1-86,-1 88,-1 0,1 0,-1 0,1 0,-1 0,0 0,1 1,-1-1,0 0,0 0,0 1,-1-1,1 0,0 1,-1-1,1 1,-1 0,1-1,-1 1,0 0,1 0,-1 0,0 0,0 0,0 0,0 1,1-1,-1 1,0-1,0 1,0 0,0 0,0 0,-1 0,1 0,0 0,0 0,0 1,0-1,0 1,1-1,-2 1,-80 67,72-52,2-1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33.247"/>
    </inkml:context>
    <inkml:brush xml:id="br0">
      <inkml:brushProperty name="width" value="0.5" units="cm"/>
      <inkml:brushProperty name="height" value="1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688 0,'0'9,"2"-1,-1 1,0 0,0 0,0-1,-1 1,-1 0,1 0,-1 0,-1-1,0 1,0 0,-1-1,0 0,0 1,-1-1,0-1,0 1,-1 0,0-1,0 0,-1 0,1-1,-2 1,1-1,-1-1,0 1,0-1,0 0,-3 0,-14 1,0-2,0-1,-1 0,1-2,-1-1,1 0,-1-2,-2-2,11 1,0-1,1 0,0-1,0-1,0-1,1 0,0-1,0 0,-12-10,-36-20,58 36,-4-3,-1 0,1 0,-1 1,0 0,0 1,0 0,0 0,0 1,-1 0,1 0,-1 1,0 1,-6 0,15 1,0 0,1-1,-1 1,1 0,-1 0,1 0,0 0,-1 0,1 0,0 0,0 0,0 0,0 0,0 0,0 0,0 0,0 0,0 0,0 0,0 0,1 0,-1 0,0 0,1 0,-1 0,1 0,-1-1,1 1,-1 0,1 0,0 0,-1-1,1 1,0 0,0-1,0 1,-1 0,1-1,0 1,0-1,0 0,0 1,0-1,0 0,0 1,0-1,0 0,0 0,0 0,0 0,0 0,1 0,0 1,0-1,0 0,0 0,0-1,0 1,0 0,0-1,0 1,0-1,0 0,0 0,0 0,0 0,0 0,0 0,-1 0,1 0,-1-1,1 1,-1 0,1-1,-1 0,0 1,1-1,-1 0,0 0,28-23,-20 23,1 0,-1 1,1-1,-1 2,1 0,-1 0,1 0,-1 1,1 1,-1 0,1 0,-1 1,0 0,0 0,0 1,-1 0,1 1,-1 0,0 1,55 21,102 26,-90-52,-54-1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38.506"/>
    </inkml:context>
    <inkml:brush xml:id="br0">
      <inkml:brushProperty name="width" value="0.5" units="cm"/>
      <inkml:brushProperty name="height" value="1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1,'359'0,"-255"28,-102-27,1 0,-1 0,0 1,1 0,-1-1,0 1,0 0,0 0,0 0,0 0,-1 1,1-1,-1 0,1 1,-1-1,0 1,0-1,0 1,0 0,-1-1,1 1,-1 0,1-1,-1 1,0 0,0 0,0 0,0-1,-1 1,1 0,-1 0,0-1,0 1,0-1,0 1,0 1,-2 0,1 0,-1 0,0 0,0 0,0 0,0-1,-1 0,1 1,-1-1,0 0,0-1,0 1,-1-1,1 0,0 0,-1 0,1 0,-1-1,0 0,0 0,1 0,-1-1,-4 1,-114-4,122 3,-107-38,109 37,0-1,0 1,1 0,-1 0,0-1,0 1,1 0,-1 0,1 0,-1 0,1 1,-1-1,1 0,-1 1,1-1,0 1,-1-1,1 1,0 0,-1 0,1-1,0 1,0 1,-1-1,1 0,0 0,-1 1,1-1,0 0,-1 1,2 0,30 1,0 2,-1 0,0 3,0 0,0 2,-1 1,-1 2,18 9,-49-20,0-1,1 1,-1-1,0 1,0-1,0 1,0-1,1 1,-1 0,0-1,0 1,1 0,-1 0,1-1,-1 1,0 0,1 0,0 0,-1 0,1 0,0 0,-1 0,1 0,0 0,0 0,0 0,0 0,0 0,0 0,0 0,0 0,0 0,0 0,0 0,1 0,-1 0,0 0,1-1,-1 1,1 0,-1 0,1 0,0 0,-1-1,1 1,0 0,-1 0,1-1,0 1,0-1,0 1,-1 0,1-1,0 0,0 1,0-1,0 0,0 1,0-1,0 0,0 0,0 0,0 0,0 0,0 0,-201 8,119-11,27-7,95-2,-23 12,0 1,0 0,0 2,0 0,0 0,-1 2,0 0,0 1,0 1,-1 1,0 0,0 1,2 2,-4-2,-1-1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47.608"/>
    </inkml:context>
    <inkml:brush xml:id="br0">
      <inkml:brushProperty name="width" value="0.4" units="cm"/>
      <inkml:brushProperty name="height" value="0.8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474 174,'1'197,"-2"-196,1 0,0 0,0 0,0 0,-1-1,1 1,0 0,0 0,0 0,0 0,1 0,-1 0,0 0,0 0,0 0,1 0,-1-1,0 1,1 0,-1 0,1 0,-1 0,1-1,-1 1,1 0,0-1,-1 1,1 0,0-1,0 1,-1-1,1 1,0-1,0 1,0-1,0 0,0 1,-1-1,1 0,0 0,0 0,0 0,0 0,0 0,0 0,0 0,0 0,0 0,0 0,0 0,-1-1,1 1,0 0,0-1,0 1,0-1,0 0,44-39,-43 38,122-131,70-36,-104 117,-142 66,-202 175,84-53,156-131,0-2,0 0,0-1,0 0,0-1,-1-1,1 0,0-1,0 0,-2-1,-26-1,257 90,-133-74,-103-45,21 31,-138-70,-164-34,179 50,402 127,-253-64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49.757"/>
    </inkml:context>
    <inkml:brush xml:id="br0">
      <inkml:brushProperty name="width" value="0.4" units="cm"/>
      <inkml:brushProperty name="height" value="0.8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478 191,'-2'-4,"0"0,-1 0,1 0,-1 0,0 1,0-1,0 1,0 0,-1 0,1 0,-1 0,0 1,0-1,0 1,0 0,0 0,-1 1,1-1,0 1,-1 0,-129-33,-128 26,263 8,0-1,0 1,0-1,0 0,-1 1,1-1,0 1,0-1,-1 0,1 0,0 1,-1-1,1 0,-1 0,1 0,-1 0,1 0,-1 0,0 0,1 0,-1 0,0 0,0 0,0 0,0 0,0 0,0 0,0 0,0 0,0 0,0 0,-1 0,1 0,0 0,-1 0,1 1,0-1,-1 0,0 0,1 0,-1 0,1 0,-1 1,0-1,1 0,-1 1,0-1,0 0,0 1,0-1,1 1,-1-1,0 1,0 0,0-1,0 1,0 0,0 0,0-1,-1 1,131-39,-106 32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52.681"/>
    </inkml:context>
    <inkml:brush xml:id="br0">
      <inkml:brushProperty name="width" value="0.4" units="cm"/>
      <inkml:brushProperty name="height" value="0.8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1,'-1'21,"1"1,1 0,1-1,1 1,0-1,2 0,0 0,6 11,-4-5,0 0,-2 0,-1 0,-2 0,0 1,-2-1,-1 1,-2 14,0 40,3-34,0-27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1:58.944"/>
    </inkml:context>
    <inkml:brush xml:id="br0">
      <inkml:brushProperty name="width" value="0.4" units="cm"/>
      <inkml:brushProperty name="height" value="0.8" units="cm"/>
      <inkml:brushProperty name="color" value="#FFFFB9"/>
      <inkml:brushProperty name="tip" value="rectangle"/>
      <inkml:brushProperty name="rasterOp" value="maskPen"/>
      <inkml:brushProperty name="ignorePressure" value="1"/>
    </inkml:brush>
  </inkml:definitions>
  <inkml:trace contextRef="#ctx0" brushRef="#br0">2577 291,'-3'2,"1"0,0 0,0 1,0-1,0 1,1-1,-1 1,0-1,1 1,0 0,0 0,0 0,0 0,0 0,1 0,-1 0,1 0,0 0,0 0,0 0,0 0,0 0,1 0,-1 2,-7 116,4-118,-1 1,0-1,0 0,0-1,0 1,-1-1,1 0,-1 0,0 0,1 0,-1-1,0 0,0 0,0 0,0-1,0 0,0 0,0 0,0 0,1-1,-1 0,0 0,0 0,0 0,1-1,-1 0,0 0,1 0,0-1,-4-2,2 3,-36-16,38 15,0 0,0 0,0 1,0 0,0 0,0 0,-1 0,1 0,-1 1,0 0,1 0,-1 0,0 1,0 0,1 0,-1 0,0 0,0 1,1-1,-1 1,0 0,1 1,-1-1,1 1,-4 2,-40 63,95-181,-43 103,10-19,-5 43,-36 153,30-255,33-34,-25 166,-10-33,-1 1,0 0,0-1,-2 1,1 0,-1-1,-1 1,1-1,-2 0,0 0,0 0,-1 0,0-1,0 0,-1 0,0 0,-1-1,0 0,-2 2,-4 3,1 0,-2-1,0-1,0-1,-1 0,0 0,-1-2,0 0,0 0,-1-2,1 0,-2-1,1-1,0 0,-1-1,-5-1,-2 0,15-1,1 1,-1-2,0 1,0-1,0-1,1 0,-1 0,0 0,1-2,-1 1,1-1,0 0,0-1,-8-4,5-5,1 1,0-1,0-1,1 0,1 0,1-1,0-1,1 1,0-1,1 0,1-2,4 16,-1-9,-1 1,0 0,0 0,-1 1,0-1,0 1,-1 0,-1 0,1 0,-1 1,-1-1,0 2,0-1,0 1,-1 0,0 0,-1 1,1 0,-1 1,-8-4,45-21,-6 7,-16 17,-17 19,-10 10,-2-2,0 0,-1-2,-1-1,-1 0,0-2,-2-1,1-2,-2 0,-19 5,16-6,-1-2,0-1,-1-2,0-1,0-1,0-2,-1-2,-3-1,-43-3,269-17,-189 20,1-1,0 1,-1 0,1-1,0 1,-1 0,1-1,0 1,0-1,0 1,-1 0,1-1,0 1,0-1,0 1,0-1,0 1,0-1,0 1,0 0,0-1,0 1,0-1,0 1,0-1,0 1,0-1,1 1,-1 0,0-1,0 1,0-1,1 1,-1 0,0-1,1 1,-1 0,0-1,-53-9,-5 5,7 1,1-1,0-3,1-2,-41-14,35 5,2-2,0-2,1-2,1-3,-27-21,7-7,70 55,0 0,0 1,1-1,-1 0,0 0,0 0,1 1,-1-1,0 0,1 0,-1 0,1 0,-1 0,1 0,0 0,-1 0,1 0,0 0,0 0,0 0,0-1,-1 1,2 0,-1 0,0 0,0 0,0 0,0 0,1 0,-1 0,0 0,1 0,-1 0,1 0,-1 0,1 0,0 0,-1 0,1 0,0 1,0-1,-1 0,1 0,0 1,0-1,0 1,0-1,0 1,0-1,0 1,0-1,0 1,0 0,0 0,1-1,63-16,186 8,-251 9,0 1,0-1,0 1,-1-1,1 1,0-1,0 1,1-1,-1 1,0 0,0-1,0 1,0-1,0 1,0-1,1 0,-1 1,0-1,0 1,1-1,-1 1,0-1,1 0,-1 1,0-1,1 0,-1 1,1-1,-1 0,1 1,-1-1,1 0,-1 0,1 0,-1 1,0-1,1 0,0 0,-1 0,1 0,-1 0,-49 18,-40-2,-1-3,-1-4,0-5,-55-5,108 1,60 3,0 0,0 2,0 0,-1 2,0 0,0 1,-1 1,0 1,0 2,38 22,-2 2,-2 3,-1 3,15 17,-69-59,1 0,0 0,-1 0,1 0,0 0,-1 0,1 0,0 1,-1-1,1 0,0 0,-1 0,1 1,0-1,-1 0,1 0,0 1,0-1,0 0,-1 1,1-1,0 0,0 1,0-1,-1 0,1 1,0-1,0 0,0 1,0-1,0 1,0-1,0 0,0 1,0-1,0 0,0 1,0-1,0 1,0-1,1 0,-1 1,0-1,0 0,0 1,0-1,1 0,-1 0,0 1,0-1,1 0,-1 1,0-1,-36-9,11-6,1-1,0-1,1-1,1-1,1-1,1-1,0-1,2 0,0-1,2-2,1 1,-5-12,-6-4,-5-11,-69-81,100 132,1 1,-1-1,0 1,0-1,0 1,0-1,0 1,1-1,-1 1,0-1,0 1,0-1,-1 1,1-1,0 1,0-1,0 1,0-1,0 1,0-1,-1 1,1-1,0 1,0-1,-1 1,1-1,0 0,-1 1,1-1,-1 0,1 1,0-1,-1 0,1 1,-1-1,1 0,-1 0,1 0,0 1,-1-1,1 0,-1 0,1 0,-1 0,1 0,-1 0,1 0,-1 0,1 0,-1 0,0 0,1 0,0 0,-1 0,1-1,-1 1,1 0,-1 0,1-1,-1 1,1 0,0 0,-1-1,1 1,-1-1,1 1,-1-1,9 43,8 0,2-1,2-1,2 0,1-2,2 0,2-2,1-1,2-1,1-2,2-1,0-1,3-2,0-1,1-2,32 14,123 79,-349-240,112 88,1-3,2-1,1-2,3-1,-12-19,44 53,5 7,0 0,0-1,0 1,0 0,0 0,0-1,0 1,0-1,0 1,1-1,-1 1,0-1,0 1,1-1,-1 0,0 1,1-1,-1 0,0 0,1 1,-1-1,1 0,0 0,-1 0,1 0,0 0,-1 0,1 0,0 0,0 0,0 1,0-1,0 0,0 0,0 0,0 0,0 0,0 0,0 0,1 0,-1 0,0 0,1 0,-1 0,1 0,-1 1,1-1,-1 0,1 0,0 1,-1-1,1 0,144 57,-102-37,94 56,-125-64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05.715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177 0,'-5'5,"-4"4,-2 6,-3 4,-3 0,1 4,-1 2,3 2,-1 4,-2-3,2-2,4-1,3-1,4 0,2 0,1 0,1 0,1-4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10.408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405 322,'-1'-4,"-1"0,1 0,-1 0,1 1,-1-1,0 1,-1-1,1 1,-1 0,1-1,-1 1,0 1,0-1,0 0,0 1,-1-1,1 1,-1 0,-2-1,-12-10,-73-31,-15-14,-3-65,86 103,19 41,76 108,-67-121,0 1,0-1,1-1,0 1,0-1,0 0,1 0,0-1,1 0,-1 0,1-1,7 4,39 25,36 10,132-44,-366-5,127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11.556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164 230,'0'-4,"-4"-2,-6-4,-1-4,2-4,-3-3,-3 2,1 0,-1 3,2 0,2-1,0 2,2-1,-2 3,0-1,3 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14.736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1 701,'32'-48,"43"-55,9-51,16 6,-63 88,-33 50,0 1,1 0,1 0,-1 0,1 1,1 0,0 0,0 1,0-1,1 1,0 1,0 0,1 0,-1 0,1 1,3 0,111-42,-123 47,-1 1,1-1,-1 0,1 1,0-1,-1 1,0-1,1 0,-1 1,1-1,-1 0,1 0,-1 1,0-1,1 0,-1 0,1 0,-1 0,0 0,1 0,-1 0,0 0,1 0,-1 0,0 0,1 0,-1-1,1 1,-1 0,0 0,1-1,-1 1,1 0,-1-1,1 1,-1 0,1-1,-1 1,1-1,0 1,-1-1,1 1,-1-1,1 1,0-1,0 1,-1-1,1 0,0 1,0-1,0 1,0-1,-1 0,1 1,0-1,0 0,0 1,0-1,0 0,1 1,-1-1,0 1,0-1,-16 7,-1 0,1 2,1 0,0 0,0 2,0 0,1 0,1 2,0-1,-9 11,-58 56,-24 79,64-26,37-109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19.553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112 33,'2'0,"14"-2,0 1,0 1,0 1,-1 0,1 1,0 0,-1 1,1 1,-1 1,0 0,-1 1,1 0,-1 1,0 1,4 3,139 120,-150-126,1 0,-1-1,1 1,0-1,1-1,-1 0,0 0,1 0,0-1,-1-1,1 1,0-1,0-1,0 0,0 0,0-1,0 0,-1 0,5-2,26 1,-33 2,6 1,1 0,0-1,0 0,0-1,0-1,-1 0,1 0,-1-1,1-1,-1 0,0-1,-1 0,1-1,-1 0,0-1,0 0,-1-1,0 0,48-76,-57 82,0 0,-1 0,1 0,0 0,-1 0,1 0,-1 0,0 0,0 0,0 0,0 0,0 0,0-1,0 1,0 0,-1 0,0 0,1 0,-1 0,0 0,0 1,0-1,0 0,0 0,0 1,0-1,-1 0,1 1,0-1,-1 1,0 0,1-1,-1 1,0 0,0 0,1 0,-1 0,0 0,0 1,0-1,0 1,0-1,0 1,0 0,0-1,-2 1,-247 1,-365-1,517-24,87 15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8T19:52:27.197"/>
    </inkml:context>
    <inkml:brush xml:id="br0">
      <inkml:brushProperty name="width" value="0.4" units="cm"/>
      <inkml:brushProperty name="height" value="0.8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1903 1212,'-50'142,"42"-125,-3 6,1-1,1 2,1-1,1 1,1 0,1 1,1-1,1 1,2 0,0 20,4-40,0 0,0 0,0-1,1 1,0-1,0 0,0 0,0 0,0-1,1 1,0-1,-1 0,1 0,0-1,1 1,-1-1,0 0,1-1,-1 1,1-1,-1 0,1-1,0 1,-1-1,1 0,0 0,4-2,6 4,61 12,-59-10,0 0,1-1,-1 0,1-2,-1 0,1-1,-1-1,1-1,1-1,-14-1,1-1,-1-1,0 1,-1-1,1 0,-1 0,0-1,-1 0,1 1,-1-1,-1-1,1 1,-1-1,-1 1,1-1,-1 0,-1 0,1 0,-1 0,-1 0,0 0,0 0,0 0,-1 0,-1-6,3-2,-1 2,-1 11,0 0,0 0,0 0,0 0,1 1,-1-2,1 1,0 0,0 0,0 0,0 0,1 0,-1 0,1 0,0 0,-1 0,1 1,1-1,-1 0,0 0,1 1,-1-1,1 1,0-1,0 1,0-1,0 1,0 0,0 0,1 0,-1 1,1-1,-1 0,1 1,0 0,0-1,-1 1,1 0,0 1,0-1,0 0,0 1,0 0,0-1,0 1,3 1,108 60,-98-53,0-2,1 0,0-1,0 0,0-1,0-2,1 1,-1-2,18 0,211-4,-242 3,-1 0,0 0,0 0,0-1,0 1,0-1,0 0,0 0,0 0,0 0,0-1,0 1,-1-1,1 1,-1-1,1 0,-1 0,0 0,1-1,-1 1,0 0,-1-1,1 1,0-1,-1 0,1 0,-1 0,0 1,0-1,0 0,0 0,-1-1,1-1,1-117,-4 84,-4-202,5 237,1 1,-1-1,0 0,0 1,0-1,0 1,0-1,-1 1,1-1,-1 1,1 0,-1 0,0 0,0 0,0 0,0 0,0 0,0 1,-1-1,1 1,-1 0,1-1,-1 1,1 0,-1 1,0-1,1 0,-1 1,-2-1,-24-9,24 5,1 0,0 0,0-1,1 1,0-1,0 0,0 0,1-1,-1 1,1 0,1-1,-1 1,1-1,1 0,-1 1,1-1,0 0,0 1,1-1,0 0,0 1,1-1,0 1,2-6,41-113,-35 106,-1-1,-2-1,0 1,-1-1,-1 0,-1-1,0-8,7-23,1 79,-10 348,-2 73,0-441,-1 1,1-1,-1 1,-1-1,1 1,-1-1,0 0,0 0,-1 0,0 0,0 0,0 0,-1-1,0 1,0-1,0 0,0 0,-1-1,0 1,0-1,0 0,-1-1,-2 3,-151 57,70-33,-245 110,290-121,0-2,-1-1,-1-3,0-2,0-2,-1-1,0-3,-1-2,-29-2,67 1,0-1,0 0,-1-1,1 0,0-1,-1 0,1 0,0-1,0 0,0-1,0 0,1-1,-1 0,1 0,0-1,0 0,0-1,1 0,0 0,0-1,1 0,-1 0,1-1,1 1,-6-9,-30-132,39 143,0 1,0-1,-1 1,1 0,-1 0,0 0,0 0,-1 1,1-1,-1 1,1 0,-1 1,0-1,0 1,-1 0,1 0,0 1,0-1,-1 1,1 0,-1 1,1-1,-1 1,0 0,1 1,-1-1,1 1,0 0,-1 1,1-1,0 1,-3 1,-28 0,-557-2,460 36,-19-4,137-27,-1 0,0-2,0 1,0-2,-1 0,1-1,-1-1,1 0,-1-1,1-1,-1-1,1 0,-1-1,-2-2,11 0,1 0,0-1,0 1,1-2,-1 1,1-1,1 0,-1 0,1-1,1 1,-1-1,-1-6,-22-30,14 25,7 12,1-1,0 0,0 0,0-1,1 1,1-1,0 0,0-1,0 1,1-1,1 1,0-1,0 0,0-9,-10-254,5 227,2-1,3 1,1-1,4-28,-1-21,-1 85,0 1,0 0,0 0,2 0,-1 0,1 0,1 0,-1 1,2-1,-1 1,1 0,1 0,0 1,0 0,0 0,1 0,0 1,1-1,0 2,0-1,0 1,6-2,122-113,-92 71,-41 44,1 1,-1 0,1 0,1 0,-1 0,1 1,-1-1,1 1,1 1,-1-1,0 1,1 0,0 0,0 0,0 1,0 0,0 0,2 0,191-8,-75-34,-101 31,2 1,0 2,0 0,0 2,2 0,23-3,94-31,-122 33,-5 1,1 0,0 1,0 1,1 1,0 0,0 2,0 0,10 0,357 6,-155 23,-10-27,-200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38378-D37F-4D13-A91E-543828077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74EBFA-0B95-4234-9290-3F8CF104F8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4456D-1E88-404F-9284-97EA1A008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7CB1F2-F6F2-4D51-8DC0-6F5C62129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D021C-1FA4-4808-99BE-D34190837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001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CCE5D-B954-434D-A95E-6EAEFA8A6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75E7A-348A-4446-9185-423FF52D3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724F0B-10ED-47E3-9033-241BAC0AB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3BA83F-0080-430E-8951-8FAAEC93B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BFEDD-5BBB-4752-A455-ABB48B29B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562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0A04F-86A9-45FA-B6E3-1DE5BE070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D367E7-156F-47A6-AB20-3AD38B8ECE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C1908-F16F-4723-ADAA-94B888A5A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F7A8C-5DA9-484C-9016-1218A634A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F415F4-3A06-4A87-8C40-A2EFC065F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118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D37DD-3B6D-4882-8149-8DB048A0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DE28A-8FF6-444D-AFCC-9E78A36CE4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08F699-3A0E-433C-91A4-9132FD7C7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22D6EA-6FE5-4F63-B4A7-4DF3B08CD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E4B4E-6868-4F87-AC0A-9801AB4B6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91E8D-D99E-47E4-A1C0-E76B61D9C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398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6B74C-33ED-44B5-845D-9BD79CEF3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96A8D4-62AD-476B-A356-AC8ECE7AC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B6413-C1E6-447F-AF41-86D6DD8F77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324E75-550A-4390-8283-FD7B203A27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94515-BFBF-497C-8464-F333DC4FBB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C64690-94D8-4F3F-B947-6987B1EBB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88287-BBE5-4195-8F0F-F1AA51CF6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6D5DF9-4D6E-4F8A-BBED-9A91A1FC0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3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2F8ED-568C-441F-9912-480317606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C0D457-4F55-4166-8BAD-A6E0B21E3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27C518-CE5D-4BCF-BCBE-71143EECA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05576A-40EE-4265-A574-429A4599B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00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AA2282-AD66-456A-917A-C7ECCBD25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0508D1-0964-4B70-B278-55437B90A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D14C6-2C0F-4340-A506-46A7B8581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233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2573F-72DA-4D6B-B0C9-05874E329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6D806-77B0-4B9B-B46D-A2408AC38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3B8461-6296-48B2-8A71-92E9F983BD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BAAF4C-B030-4CBE-BE3C-A10346CBD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AA3117-2B49-40C0-B003-D52FC8C0E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15D4E-4CFC-4894-BA0F-44B538A2B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74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0BFDE-1A9C-48B2-83F3-931B7B03D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C9430A-8B19-421F-92A3-10F161E00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BEE73B-8667-4E74-85D9-E4425284BA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D69D95-9EB9-40A7-B237-DCF056FA8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CCAB42-1C89-4E49-8217-CFD618216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33F3B-718C-40D1-B624-E10E03B53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13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CD26-C3F3-445B-8D03-D63139444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C93375-A327-47B6-A661-2C9195CB0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334F7-4902-43E9-B80E-45023AD28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6543C-F2DA-4695-AE95-CFCE5412D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9F2D9-DF3D-47D5-A74C-FF3619EF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74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8D20E2-2EBB-48C1-9605-3D9B4F3C11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5F285C-E77F-4002-8AD1-6DC3F36DF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2F7F1-42BA-4DFF-A43F-42C908B53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7F9D15-EA07-45C5-B100-75FBE8E65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C26607-155E-4022-A5FA-7A901B02A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287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71CFD8-8B14-45F1-8416-E8806B592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ED7CB7-7B85-441B-A5A4-8E16C064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1CA15-9262-4F4B-A687-8642BBC8C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34DC7-1632-486E-B34A-461D7C71A15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BFA6D-DF3D-45BA-BC3E-A2F720AC12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3B482-5ADE-43A3-82BB-D30B43C70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52BE0-CEFA-492E-8ED7-C23F7F6E93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75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4.pn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4.pn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4.png"/><Relationship Id="rId4" Type="http://schemas.openxmlformats.org/officeDocument/2006/relationships/image" Target="../media/image22.gif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customXml" Target="../ink/ink7.xml"/><Relationship Id="rId26" Type="http://schemas.openxmlformats.org/officeDocument/2006/relationships/customXml" Target="../ink/ink11.xml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32.png"/><Relationship Id="rId34" Type="http://schemas.openxmlformats.org/officeDocument/2006/relationships/image" Target="../media/image4.png"/><Relationship Id="rId7" Type="http://schemas.openxmlformats.org/officeDocument/2006/relationships/image" Target="../media/image25.png"/><Relationship Id="rId12" Type="http://schemas.openxmlformats.org/officeDocument/2006/relationships/customXml" Target="../ink/ink4.xml"/><Relationship Id="rId17" Type="http://schemas.openxmlformats.org/officeDocument/2006/relationships/image" Target="../media/image30.png"/><Relationship Id="rId25" Type="http://schemas.openxmlformats.org/officeDocument/2006/relationships/image" Target="../media/image34.png"/><Relationship Id="rId33" Type="http://schemas.openxmlformats.org/officeDocument/2006/relationships/image" Target="../media/image38.png"/><Relationship Id="rId2" Type="http://schemas.openxmlformats.org/officeDocument/2006/relationships/audio" Target="../media/media15.m4a"/><Relationship Id="rId16" Type="http://schemas.openxmlformats.org/officeDocument/2006/relationships/customXml" Target="../ink/ink6.xml"/><Relationship Id="rId20" Type="http://schemas.openxmlformats.org/officeDocument/2006/relationships/customXml" Target="../ink/ink8.xml"/><Relationship Id="rId29" Type="http://schemas.openxmlformats.org/officeDocument/2006/relationships/image" Target="../media/image36.png"/><Relationship Id="rId1" Type="http://schemas.microsoft.com/office/2007/relationships/media" Target="../media/media15.m4a"/><Relationship Id="rId6" Type="http://schemas.openxmlformats.org/officeDocument/2006/relationships/customXml" Target="../ink/ink1.xml"/><Relationship Id="rId11" Type="http://schemas.openxmlformats.org/officeDocument/2006/relationships/image" Target="../media/image27.png"/><Relationship Id="rId24" Type="http://schemas.openxmlformats.org/officeDocument/2006/relationships/customXml" Target="../ink/ink10.xml"/><Relationship Id="rId32" Type="http://schemas.openxmlformats.org/officeDocument/2006/relationships/customXml" Target="../ink/ink14.xml"/><Relationship Id="rId5" Type="http://schemas.openxmlformats.org/officeDocument/2006/relationships/image" Target="../media/image24.png"/><Relationship Id="rId15" Type="http://schemas.openxmlformats.org/officeDocument/2006/relationships/image" Target="../media/image29.png"/><Relationship Id="rId23" Type="http://schemas.openxmlformats.org/officeDocument/2006/relationships/image" Target="../media/image33.png"/><Relationship Id="rId28" Type="http://schemas.openxmlformats.org/officeDocument/2006/relationships/customXml" Target="../ink/ink12.xml"/><Relationship Id="rId10" Type="http://schemas.openxmlformats.org/officeDocument/2006/relationships/customXml" Target="../ink/ink3.xml"/><Relationship Id="rId19" Type="http://schemas.openxmlformats.org/officeDocument/2006/relationships/image" Target="../media/image31.png"/><Relationship Id="rId31" Type="http://schemas.openxmlformats.org/officeDocument/2006/relationships/image" Target="../media/image37.png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customXml" Target="../ink/ink5.xml"/><Relationship Id="rId22" Type="http://schemas.openxmlformats.org/officeDocument/2006/relationships/customXml" Target="../ink/ink9.xml"/><Relationship Id="rId27" Type="http://schemas.openxmlformats.org/officeDocument/2006/relationships/image" Target="../media/image35.png"/><Relationship Id="rId30" Type="http://schemas.openxmlformats.org/officeDocument/2006/relationships/customXml" Target="../ink/ink13.xml"/><Relationship Id="rId8" Type="http://schemas.openxmlformats.org/officeDocument/2006/relationships/customXml" Target="../ink/ink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4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02308" y="582718"/>
            <a:ext cx="4442085" cy="1395985"/>
          </a:xfrm>
        </p:spPr>
        <p:txBody>
          <a:bodyPr>
            <a:normAutofit/>
          </a:bodyPr>
          <a:lstStyle/>
          <a:p>
            <a:r>
              <a:rPr lang="en-GB" sz="8800" dirty="0"/>
              <a:t>English</a:t>
            </a:r>
          </a:p>
        </p:txBody>
      </p:sp>
      <p:pic>
        <p:nvPicPr>
          <p:cNvPr id="1026" name="Picture 2" descr="https://encrypted-tbn0.gstatic.com/images?q=tbn:ANd9GcTke-Afg4rcWqpZJCpd-CGB97CzYbrAUdqDu1tUGVyz0VdOnczUjHlj5eIyiDCD5z2LclECL4k&amp;usqp=CAc">
            <a:extLst>
              <a:ext uri="{FF2B5EF4-FFF2-40B4-BE49-F238E27FC236}">
                <a16:creationId xmlns:a16="http://schemas.microsoft.com/office/drawing/2014/main" id="{ACE97252-0D80-4DCA-BF89-E4B1FB28E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649" y="2420052"/>
            <a:ext cx="3367399" cy="336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4639649" y="2420053"/>
            <a:ext cx="3367399" cy="336739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5EEED1-1DC7-476E-888E-3B6744A346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24" y="2533056"/>
            <a:ext cx="3141389" cy="3141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7F0D05-08ED-4702-A688-210FCBE226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2649704"/>
            <a:ext cx="2190979" cy="290809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8FEBE1C-3587-42CD-B11C-7BB6177A35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24"/>
    </mc:Choice>
    <mc:Fallback>
      <p:transition spd="slow" advTm="44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926" y="694282"/>
            <a:ext cx="9676148" cy="139598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Learning Objective:</a:t>
            </a:r>
            <a:br>
              <a:rPr lang="en-GB" dirty="0"/>
            </a:br>
            <a:r>
              <a:rPr lang="en-GB" dirty="0"/>
              <a:t>To design an advertisement.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653259" y="2398426"/>
            <a:ext cx="6751723" cy="347298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Image result for chinese new year 2021">
            <a:extLst>
              <a:ext uri="{FF2B5EF4-FFF2-40B4-BE49-F238E27FC236}">
                <a16:creationId xmlns:a16="http://schemas.microsoft.com/office/drawing/2014/main" id="{1C4A7BE2-3BF0-4409-BAFE-3A1D4E8DA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691" y="2483202"/>
            <a:ext cx="6606858" cy="330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8A78F72-22C7-4F80-946A-B4A7DF9EBF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59"/>
    </mc:Choice>
    <mc:Fallback>
      <p:transition spd="slow" advTm="7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9246" y="-29837"/>
            <a:ext cx="9676148" cy="1395985"/>
          </a:xfrm>
        </p:spPr>
        <p:txBody>
          <a:bodyPr>
            <a:noAutofit/>
          </a:bodyPr>
          <a:lstStyle/>
          <a:p>
            <a:br>
              <a:rPr lang="en-GB" dirty="0"/>
            </a:br>
            <a:r>
              <a:rPr lang="en-GB" dirty="0"/>
              <a:t>What is an advertisement?</a:t>
            </a:r>
          </a:p>
        </p:txBody>
      </p:sp>
      <p:pic>
        <p:nvPicPr>
          <p:cNvPr id="2050" name="Picture 2" descr="Image result for advertisement for a toy shop">
            <a:extLst>
              <a:ext uri="{FF2B5EF4-FFF2-40B4-BE49-F238E27FC236}">
                <a16:creationId xmlns:a16="http://schemas.microsoft.com/office/drawing/2014/main" id="{841AF3AE-40D8-480C-8034-3FAAAEF81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7028">
            <a:off x="8816865" y="2149121"/>
            <a:ext cx="2089660" cy="223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dvertisement for a sweet shop">
            <a:extLst>
              <a:ext uri="{FF2B5EF4-FFF2-40B4-BE49-F238E27FC236}">
                <a16:creationId xmlns:a16="http://schemas.microsoft.com/office/drawing/2014/main" id="{9B9F6D19-8ECC-43F8-8701-024E2AAC5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367" y="2384798"/>
            <a:ext cx="206692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4F014D-7778-4196-8563-7FE38876CAB2}"/>
              </a:ext>
            </a:extLst>
          </p:cNvPr>
          <p:cNvSpPr/>
          <p:nvPr/>
        </p:nvSpPr>
        <p:spPr>
          <a:xfrm>
            <a:off x="6846367" y="4422098"/>
            <a:ext cx="2066925" cy="1725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4" name="Picture 6" descr="Image result for advertisement for a holliday">
            <a:extLst>
              <a:ext uri="{FF2B5EF4-FFF2-40B4-BE49-F238E27FC236}">
                <a16:creationId xmlns:a16="http://schemas.microsoft.com/office/drawing/2014/main" id="{763EE6D6-6E76-4666-8085-F9CF4F022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1136">
            <a:off x="8099391" y="3743712"/>
            <a:ext cx="18383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AFC4E19-5605-4733-9341-7264BC9E7CB5}"/>
              </a:ext>
            </a:extLst>
          </p:cNvPr>
          <p:cNvSpPr txBox="1">
            <a:spLocks/>
          </p:cNvSpPr>
          <p:nvPr/>
        </p:nvSpPr>
        <p:spPr>
          <a:xfrm>
            <a:off x="574634" y="1045673"/>
            <a:ext cx="6026046" cy="55337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br>
              <a:rPr lang="en-GB" dirty="0"/>
            </a:br>
            <a:r>
              <a:rPr lang="en-GB" sz="4800" dirty="0"/>
              <a:t>An advert is something that encourages you to buy something or maybe go to an event like a celebration. </a:t>
            </a:r>
          </a:p>
          <a:p>
            <a:pPr algn="l"/>
            <a:r>
              <a:rPr lang="en-GB" sz="4800" dirty="0"/>
              <a:t>It  is a like a poster.</a:t>
            </a:r>
          </a:p>
          <a:p>
            <a:pPr algn="l"/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1002730-BCD6-4C71-8BA8-B7256A2E52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16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26"/>
    </mc:Choice>
    <mc:Fallback>
      <p:transition spd="slow" advTm="26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47" y="-150049"/>
            <a:ext cx="11431819" cy="1395985"/>
          </a:xfrm>
        </p:spPr>
        <p:txBody>
          <a:bodyPr>
            <a:noAutofit/>
          </a:bodyPr>
          <a:lstStyle/>
          <a:p>
            <a:br>
              <a:rPr lang="en-GB" dirty="0"/>
            </a:br>
            <a:r>
              <a:rPr lang="en-GB" sz="5400" dirty="0"/>
              <a:t>What information should you include?</a:t>
            </a:r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AFC4E19-5605-4733-9341-7264BC9E7CB5}"/>
              </a:ext>
            </a:extLst>
          </p:cNvPr>
          <p:cNvSpPr txBox="1">
            <a:spLocks/>
          </p:cNvSpPr>
          <p:nvPr/>
        </p:nvSpPr>
        <p:spPr>
          <a:xfrm>
            <a:off x="943433" y="1532744"/>
            <a:ext cx="10058401" cy="37925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/>
              <a:t>The event                 Chinese New Year</a:t>
            </a:r>
          </a:p>
          <a:p>
            <a:pPr algn="l"/>
            <a:endParaRPr lang="en-GB" sz="4800" dirty="0"/>
          </a:p>
          <a:p>
            <a:pPr algn="l"/>
            <a:r>
              <a:rPr lang="en-GB" sz="4800" dirty="0"/>
              <a:t>The animal               The Year of the Ox</a:t>
            </a:r>
          </a:p>
          <a:p>
            <a:pPr algn="l"/>
            <a:endParaRPr lang="en-GB" sz="4800" dirty="0"/>
          </a:p>
          <a:p>
            <a:pPr algn="l"/>
            <a:r>
              <a:rPr lang="en-GB" sz="4800" dirty="0"/>
              <a:t>The year                    2021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CF2BFB2-23C9-4187-AE55-94EC1A9DB767}"/>
              </a:ext>
            </a:extLst>
          </p:cNvPr>
          <p:cNvCxnSpPr/>
          <p:nvPr/>
        </p:nvCxnSpPr>
        <p:spPr>
          <a:xfrm>
            <a:off x="3567659" y="2340367"/>
            <a:ext cx="2218544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1D98662-410F-443A-BCD5-D2CD6A787F75}"/>
              </a:ext>
            </a:extLst>
          </p:cNvPr>
          <p:cNvCxnSpPr>
            <a:cxnSpLocks/>
          </p:cNvCxnSpPr>
          <p:nvPr/>
        </p:nvCxnSpPr>
        <p:spPr>
          <a:xfrm>
            <a:off x="3882452" y="3661999"/>
            <a:ext cx="1903751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8691746-4FBC-4995-93AB-6E2C05EDC07E}"/>
              </a:ext>
            </a:extLst>
          </p:cNvPr>
          <p:cNvCxnSpPr>
            <a:cxnSpLocks/>
          </p:cNvCxnSpPr>
          <p:nvPr/>
        </p:nvCxnSpPr>
        <p:spPr>
          <a:xfrm>
            <a:off x="3312826" y="4966144"/>
            <a:ext cx="2473377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51D37CA-D437-4634-AF66-16E3048CC0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58"/>
    </mc:Choice>
    <mc:Fallback>
      <p:transition spd="slow" advTm="358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47" y="-150049"/>
            <a:ext cx="11431819" cy="1395985"/>
          </a:xfrm>
        </p:spPr>
        <p:txBody>
          <a:bodyPr>
            <a:noAutofit/>
          </a:bodyPr>
          <a:lstStyle/>
          <a:p>
            <a:br>
              <a:rPr lang="en-GB" dirty="0"/>
            </a:br>
            <a:r>
              <a:rPr lang="en-GB" sz="5400" dirty="0"/>
              <a:t>What information should you include?</a:t>
            </a:r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AFC4E19-5605-4733-9341-7264BC9E7CB5}"/>
              </a:ext>
            </a:extLst>
          </p:cNvPr>
          <p:cNvSpPr txBox="1">
            <a:spLocks/>
          </p:cNvSpPr>
          <p:nvPr/>
        </p:nvSpPr>
        <p:spPr>
          <a:xfrm>
            <a:off x="300286" y="1532744"/>
            <a:ext cx="11722309" cy="379251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dirty="0"/>
              <a:t>The colours               Red and Gold</a:t>
            </a:r>
          </a:p>
          <a:p>
            <a:pPr algn="l"/>
            <a:endParaRPr lang="en-GB" sz="4800" dirty="0"/>
          </a:p>
          <a:p>
            <a:pPr algn="l"/>
            <a:r>
              <a:rPr lang="en-GB" sz="4800" dirty="0"/>
              <a:t>Pictures                     The Ox</a:t>
            </a:r>
          </a:p>
          <a:p>
            <a:pPr algn="l"/>
            <a:endParaRPr lang="en-GB" sz="4800" dirty="0"/>
          </a:p>
          <a:p>
            <a:pPr algn="l"/>
            <a:r>
              <a:rPr lang="en-GB" sz="4800" dirty="0"/>
              <a:t>Chinese decorations          </a:t>
            </a:r>
            <a:r>
              <a:rPr lang="en-GB" sz="4400" dirty="0"/>
              <a:t>Lanterns and Dragons</a:t>
            </a:r>
            <a:endParaRPr lang="en-GB" sz="4800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CF2BFB2-23C9-4187-AE55-94EC1A9DB767}"/>
              </a:ext>
            </a:extLst>
          </p:cNvPr>
          <p:cNvCxnSpPr>
            <a:cxnSpLocks/>
          </p:cNvCxnSpPr>
          <p:nvPr/>
        </p:nvCxnSpPr>
        <p:spPr>
          <a:xfrm>
            <a:off x="3342807" y="2355357"/>
            <a:ext cx="178382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1D98662-410F-443A-BCD5-D2CD6A787F75}"/>
              </a:ext>
            </a:extLst>
          </p:cNvPr>
          <p:cNvCxnSpPr>
            <a:cxnSpLocks/>
          </p:cNvCxnSpPr>
          <p:nvPr/>
        </p:nvCxnSpPr>
        <p:spPr>
          <a:xfrm>
            <a:off x="3222885" y="3676989"/>
            <a:ext cx="1903751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8691746-4FBC-4995-93AB-6E2C05EDC07E}"/>
              </a:ext>
            </a:extLst>
          </p:cNvPr>
          <p:cNvCxnSpPr>
            <a:cxnSpLocks/>
          </p:cNvCxnSpPr>
          <p:nvPr/>
        </p:nvCxnSpPr>
        <p:spPr>
          <a:xfrm>
            <a:off x="5427688" y="4966143"/>
            <a:ext cx="1236689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CD80255-D950-4FE0-B6B2-E68373020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7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135"/>
    </mc:Choice>
    <mc:Fallback>
      <p:transition spd="slow" advTm="47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3054" y="262061"/>
            <a:ext cx="9676148" cy="1395985"/>
          </a:xfrm>
        </p:spPr>
        <p:txBody>
          <a:bodyPr>
            <a:noAutofit/>
          </a:bodyPr>
          <a:lstStyle/>
          <a:p>
            <a:r>
              <a:rPr lang="en-GB" dirty="0"/>
              <a:t>Chinese decorations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14EE2E2-DB76-43B4-A03A-5C4472D3EC98}"/>
              </a:ext>
            </a:extLst>
          </p:cNvPr>
          <p:cNvGrpSpPr/>
          <p:nvPr/>
        </p:nvGrpSpPr>
        <p:grpSpPr>
          <a:xfrm>
            <a:off x="1010430" y="1658046"/>
            <a:ext cx="2724384" cy="2190845"/>
            <a:chOff x="1010430" y="1658046"/>
            <a:chExt cx="2724384" cy="2190845"/>
          </a:xfrm>
        </p:grpSpPr>
        <p:pic>
          <p:nvPicPr>
            <p:cNvPr id="6148" name="Picture 4" descr="Image result for chinese decorations">
              <a:extLst>
                <a:ext uri="{FF2B5EF4-FFF2-40B4-BE49-F238E27FC236}">
                  <a16:creationId xmlns:a16="http://schemas.microsoft.com/office/drawing/2014/main" id="{29D0819D-9E54-4C3B-80BE-084C4EE2FB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0430" y="1725159"/>
              <a:ext cx="2724384" cy="2123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376F487-FD46-419E-B260-B1811FC90397}"/>
                </a:ext>
              </a:extLst>
            </p:cNvPr>
            <p:cNvSpPr/>
            <p:nvPr/>
          </p:nvSpPr>
          <p:spPr>
            <a:xfrm>
              <a:off x="1010430" y="1658046"/>
              <a:ext cx="2724384" cy="2123732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EFFF75-DEB2-4441-AE20-4E07D59A33DB}"/>
              </a:ext>
            </a:extLst>
          </p:cNvPr>
          <p:cNvGrpSpPr/>
          <p:nvPr/>
        </p:nvGrpSpPr>
        <p:grpSpPr>
          <a:xfrm>
            <a:off x="4455269" y="1725159"/>
            <a:ext cx="3281462" cy="2183664"/>
            <a:chOff x="4455269" y="1725159"/>
            <a:chExt cx="3281462" cy="2183664"/>
          </a:xfrm>
        </p:grpSpPr>
        <p:pic>
          <p:nvPicPr>
            <p:cNvPr id="6154" name="Picture 10" descr="Image result for chinese lanterns for children to make">
              <a:extLst>
                <a:ext uri="{FF2B5EF4-FFF2-40B4-BE49-F238E27FC236}">
                  <a16:creationId xmlns:a16="http://schemas.microsoft.com/office/drawing/2014/main" id="{FC3DB9BE-AB8D-49CC-8595-4D9C6079C7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5269" y="1725159"/>
              <a:ext cx="3281462" cy="2183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C3B4004-B068-4D0A-8664-8EFD98D0E1E4}"/>
                </a:ext>
              </a:extLst>
            </p:cNvPr>
            <p:cNvSpPr/>
            <p:nvPr/>
          </p:nvSpPr>
          <p:spPr>
            <a:xfrm>
              <a:off x="4455269" y="1725159"/>
              <a:ext cx="3281462" cy="214312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1BF15C1-4AF7-46CD-9967-A91D23989BC6}"/>
              </a:ext>
            </a:extLst>
          </p:cNvPr>
          <p:cNvGrpSpPr/>
          <p:nvPr/>
        </p:nvGrpSpPr>
        <p:grpSpPr>
          <a:xfrm>
            <a:off x="348600" y="3969281"/>
            <a:ext cx="3698743" cy="2461345"/>
            <a:chOff x="348600" y="3969281"/>
            <a:chExt cx="3698743" cy="2461345"/>
          </a:xfrm>
        </p:grpSpPr>
        <p:pic>
          <p:nvPicPr>
            <p:cNvPr id="6158" name="Picture 14" descr="Image result for chinese dragons for children to make">
              <a:extLst>
                <a:ext uri="{FF2B5EF4-FFF2-40B4-BE49-F238E27FC236}">
                  <a16:creationId xmlns:a16="http://schemas.microsoft.com/office/drawing/2014/main" id="{833DD92F-2ABD-4B3F-8C6A-B7D32E26E0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600" y="3969281"/>
              <a:ext cx="3698743" cy="24613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92B3847-AF8A-4E16-AF8B-2AA6D128CF8A}"/>
                </a:ext>
              </a:extLst>
            </p:cNvPr>
            <p:cNvSpPr/>
            <p:nvPr/>
          </p:nvSpPr>
          <p:spPr>
            <a:xfrm>
              <a:off x="348600" y="3969281"/>
              <a:ext cx="3698743" cy="24613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477FAB4-211B-4630-AE2B-5A2A1FD5B770}"/>
              </a:ext>
            </a:extLst>
          </p:cNvPr>
          <p:cNvGrpSpPr/>
          <p:nvPr/>
        </p:nvGrpSpPr>
        <p:grpSpPr>
          <a:xfrm>
            <a:off x="4455269" y="4306894"/>
            <a:ext cx="3320088" cy="1889269"/>
            <a:chOff x="4455269" y="4306894"/>
            <a:chExt cx="3320088" cy="1889269"/>
          </a:xfrm>
        </p:grpSpPr>
        <p:pic>
          <p:nvPicPr>
            <p:cNvPr id="6156" name="Picture 12" descr="Image result for chinese dragons for children to make">
              <a:extLst>
                <a:ext uri="{FF2B5EF4-FFF2-40B4-BE49-F238E27FC236}">
                  <a16:creationId xmlns:a16="http://schemas.microsoft.com/office/drawing/2014/main" id="{7BE1FAF5-D89E-46CF-80C3-8B24342ACC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5269" y="4336914"/>
              <a:ext cx="3320088" cy="1859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86BA57A-CB6A-4BD0-A83A-3E7E5D1A617F}"/>
                </a:ext>
              </a:extLst>
            </p:cNvPr>
            <p:cNvSpPr/>
            <p:nvPr/>
          </p:nvSpPr>
          <p:spPr>
            <a:xfrm>
              <a:off x="4455269" y="4306894"/>
              <a:ext cx="3320088" cy="185924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2AF252F-8B52-4543-A880-CDA2405EF953}"/>
              </a:ext>
            </a:extLst>
          </p:cNvPr>
          <p:cNvGrpSpPr/>
          <p:nvPr/>
        </p:nvGrpSpPr>
        <p:grpSpPr>
          <a:xfrm>
            <a:off x="8457186" y="1775394"/>
            <a:ext cx="2143125" cy="2143125"/>
            <a:chOff x="8457186" y="1775394"/>
            <a:chExt cx="2143125" cy="2143125"/>
          </a:xfrm>
        </p:grpSpPr>
        <p:pic>
          <p:nvPicPr>
            <p:cNvPr id="6146" name="Picture 2" descr="Image result for chinese decorations">
              <a:extLst>
                <a:ext uri="{FF2B5EF4-FFF2-40B4-BE49-F238E27FC236}">
                  <a16:creationId xmlns:a16="http://schemas.microsoft.com/office/drawing/2014/main" id="{60DFD4DD-3E63-41DC-94C4-78F51888FE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7186" y="1775394"/>
              <a:ext cx="214312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91658D3-8E44-4FE6-8570-1DDB4A064E32}"/>
                </a:ext>
              </a:extLst>
            </p:cNvPr>
            <p:cNvSpPr/>
            <p:nvPr/>
          </p:nvSpPr>
          <p:spPr>
            <a:xfrm>
              <a:off x="8457186" y="1775394"/>
              <a:ext cx="2143125" cy="213342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5ACF7F0-75F6-4D63-BA18-F90AEB341703}"/>
              </a:ext>
            </a:extLst>
          </p:cNvPr>
          <p:cNvGrpSpPr/>
          <p:nvPr/>
        </p:nvGrpSpPr>
        <p:grpSpPr>
          <a:xfrm>
            <a:off x="8457186" y="4499604"/>
            <a:ext cx="3028950" cy="1524171"/>
            <a:chOff x="8457186" y="4499604"/>
            <a:chExt cx="3028950" cy="1524171"/>
          </a:xfrm>
        </p:grpSpPr>
        <p:pic>
          <p:nvPicPr>
            <p:cNvPr id="6152" name="Picture 8" descr="Image result for chinese lanterns">
              <a:extLst>
                <a:ext uri="{FF2B5EF4-FFF2-40B4-BE49-F238E27FC236}">
                  <a16:creationId xmlns:a16="http://schemas.microsoft.com/office/drawing/2014/main" id="{26B5E98C-5DB1-4F93-9735-CAB2EABCFF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7186" y="4509300"/>
              <a:ext cx="3028950" cy="1514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A222D63-099B-4949-B38C-CF3EABF79EBB}"/>
                </a:ext>
              </a:extLst>
            </p:cNvPr>
            <p:cNvSpPr/>
            <p:nvPr/>
          </p:nvSpPr>
          <p:spPr>
            <a:xfrm>
              <a:off x="8457186" y="4499604"/>
              <a:ext cx="3028950" cy="151447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4AC529C3-8EDE-4E9F-84DE-769E611A82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638"/>
    </mc:Choice>
    <mc:Fallback>
      <p:transition spd="slow" advTm="596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398425" y="1826040"/>
            <a:ext cx="7030388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 descr="Image result for chinese new year 2021">
            <a:extLst>
              <a:ext uri="{FF2B5EF4-FFF2-40B4-BE49-F238E27FC236}">
                <a16:creationId xmlns:a16="http://schemas.microsoft.com/office/drawing/2014/main" id="{FC41DAD2-E114-4852-ACF6-C21251914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434" y="1972840"/>
            <a:ext cx="6740467" cy="448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C21329F-9D1F-4EE4-9970-636039D97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3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88"/>
    </mc:Choice>
    <mc:Fallback>
      <p:transition spd="slow" advTm="292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398425" y="1826040"/>
            <a:ext cx="7030388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94" name="Picture 2" descr="Image result for chinese new year 2021">
            <a:extLst>
              <a:ext uri="{FF2B5EF4-FFF2-40B4-BE49-F238E27FC236}">
                <a16:creationId xmlns:a16="http://schemas.microsoft.com/office/drawing/2014/main" id="{4577503F-BBDF-450A-983C-C7C87786E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794" y="2017817"/>
            <a:ext cx="6672878" cy="4440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9AFE31-7F22-4DF3-996F-CE6DFE630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68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8"/>
    </mc:Choice>
    <mc:Fallback>
      <p:transition spd="slow" advTm="13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398425" y="1826040"/>
            <a:ext cx="7030388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57820A-A9CD-49BB-8447-048AB7CDC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0159" y="1995909"/>
            <a:ext cx="6698148" cy="446240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6546AC-8334-458F-B212-2DFDA9E41E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0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64"/>
    </mc:Choice>
    <mc:Fallback>
      <p:transition spd="slow" advTm="166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398425" y="1826040"/>
            <a:ext cx="7030388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42" name="Picture 2" descr="Image result for chinese new year of the ox">
            <a:extLst>
              <a:ext uri="{FF2B5EF4-FFF2-40B4-BE49-F238E27FC236}">
                <a16:creationId xmlns:a16="http://schemas.microsoft.com/office/drawing/2014/main" id="{035FBD4F-D0B2-48EB-81A1-ACF3E301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898" y="1944272"/>
            <a:ext cx="6688033" cy="451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C765406-84E8-4551-AB61-599A653705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0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52"/>
    </mc:Choice>
    <mc:Fallback>
      <p:transition spd="slow" advTm="26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953061" y="1826040"/>
            <a:ext cx="5951095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266" name="Picture 2" descr="Image result for chinese new year of the ox">
            <a:extLst>
              <a:ext uri="{FF2B5EF4-FFF2-40B4-BE49-F238E27FC236}">
                <a16:creationId xmlns:a16="http://schemas.microsoft.com/office/drawing/2014/main" id="{188CB2E0-DFDF-4A6D-812A-C426E978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378" y="1952128"/>
            <a:ext cx="5622482" cy="450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21FFA6-6259-4778-A854-F0E68BCA5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4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47"/>
    </mc:Choice>
    <mc:Fallback>
      <p:transition spd="slow" advTm="26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563317" y="1826040"/>
            <a:ext cx="6505731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290" name="Picture 2" descr="Image result for chinese new year of the ox">
            <a:extLst>
              <a:ext uri="{FF2B5EF4-FFF2-40B4-BE49-F238E27FC236}">
                <a16:creationId xmlns:a16="http://schemas.microsoft.com/office/drawing/2014/main" id="{4BAC1CA3-9CD4-4135-8150-AF9268585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187" y="1959091"/>
            <a:ext cx="6139565" cy="449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C1B4E9-A35B-44F5-A53D-9C8519E148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89"/>
    </mc:Choice>
    <mc:Fallback>
      <p:transition spd="slow" advTm="320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99686"/>
            <a:ext cx="11858466" cy="1395985"/>
          </a:xfrm>
        </p:spPr>
        <p:txBody>
          <a:bodyPr>
            <a:noAutofit/>
          </a:bodyPr>
          <a:lstStyle/>
          <a:p>
            <a:r>
              <a:rPr lang="en-GB" dirty="0"/>
              <a:t>Look at these designs advertising Chinese New Year…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938B0B-67D3-4A83-93F3-512B36683A00}"/>
              </a:ext>
            </a:extLst>
          </p:cNvPr>
          <p:cNvSpPr/>
          <p:nvPr/>
        </p:nvSpPr>
        <p:spPr>
          <a:xfrm>
            <a:off x="2563317" y="1826040"/>
            <a:ext cx="6505731" cy="475464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890D48-70A8-41E2-9271-052D274FDA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871" y="2114044"/>
            <a:ext cx="6016621" cy="417863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72BE986-C41A-4353-801F-93ECE2EC53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37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12"/>
    </mc:Choice>
    <mc:Fallback>
      <p:transition spd="slow" advTm="19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5A92288-3582-4A81-831F-DF563F917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2609"/>
            <a:ext cx="12192000" cy="48768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311E875-86A1-4A25-B57C-95008AE13F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33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89"/>
    </mc:Choice>
    <mc:Fallback>
      <p:transition spd="slow" advTm="292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32BDDE0-4B36-4715-9F40-3D4FE87E04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1706" y="1312696"/>
            <a:ext cx="7128587" cy="478991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19E0D9E-FABD-408E-B18B-5B9DA44D30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4196" y="-710024"/>
            <a:ext cx="9676661" cy="1855243"/>
          </a:xfrm>
        </p:spPr>
        <p:txBody>
          <a:bodyPr>
            <a:noAutofit/>
          </a:bodyPr>
          <a:lstStyle/>
          <a:p>
            <a:r>
              <a:rPr lang="en-GB" dirty="0"/>
              <a:t>This is my design.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FAC4C1F-F227-4B54-B717-CDF9966DD1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8806" y="3890835"/>
            <a:ext cx="1024722" cy="59853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7E416256-3974-43DD-8687-244F533C5766}"/>
                  </a:ext>
                </a:extLst>
              </p14:cNvPr>
              <p14:cNvContentPartPr/>
              <p14:nvPr/>
            </p14:nvContentPartPr>
            <p14:xfrm>
              <a:off x="4225449" y="4243484"/>
              <a:ext cx="360" cy="3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7E416256-3974-43DD-8687-244F533C576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35809" y="4063484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E2E7957-F2F9-415D-A1C0-058CE3CCAA2B}"/>
                  </a:ext>
                </a:extLst>
              </p14:cNvPr>
              <p14:cNvContentPartPr/>
              <p14:nvPr/>
            </p14:nvContentPartPr>
            <p14:xfrm>
              <a:off x="4137969" y="4131524"/>
              <a:ext cx="107640" cy="13500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E2E7957-F2F9-415D-A1C0-058CE3CCAA2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047969" y="3951884"/>
                <a:ext cx="287280" cy="49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2EA572D-0065-4CA4-BF04-4C95A5A444CE}"/>
                  </a:ext>
                </a:extLst>
              </p14:cNvPr>
              <p14:cNvContentPartPr/>
              <p14:nvPr/>
            </p14:nvContentPartPr>
            <p14:xfrm>
              <a:off x="3960489" y="4376324"/>
              <a:ext cx="249840" cy="9144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2EA572D-0065-4CA4-BF04-4C95A5A444CE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870849" y="4196324"/>
                <a:ext cx="429480" cy="45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FCE16C6D-A4E0-4C2E-A9EA-E38C46B6E744}"/>
                  </a:ext>
                </a:extLst>
              </p14:cNvPr>
              <p14:cNvContentPartPr/>
              <p14:nvPr/>
            </p14:nvContentPartPr>
            <p14:xfrm>
              <a:off x="3816849" y="3896804"/>
              <a:ext cx="189360" cy="1126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FCE16C6D-A4E0-4C2E-A9EA-E38C46B6E74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727209" y="3717164"/>
                <a:ext cx="369000" cy="47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5894DBB0-D46A-4F8A-B815-30303DA00276}"/>
                  </a:ext>
                </a:extLst>
              </p14:cNvPr>
              <p14:cNvContentPartPr/>
              <p14:nvPr/>
            </p14:nvContentPartPr>
            <p14:xfrm>
              <a:off x="3815049" y="3852164"/>
              <a:ext cx="346680" cy="16164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5894DBB0-D46A-4F8A-B815-30303DA00276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743049" y="3708164"/>
                <a:ext cx="490320" cy="44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DB44CA9A-11ED-4F16-83A2-78A3DDB6F9FA}"/>
                  </a:ext>
                </a:extLst>
              </p14:cNvPr>
              <p14:cNvContentPartPr/>
              <p14:nvPr/>
            </p14:nvContentPartPr>
            <p14:xfrm>
              <a:off x="3902529" y="3970604"/>
              <a:ext cx="172080" cy="6876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DB44CA9A-11ED-4F16-83A2-78A3DDB6F9FA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830889" y="3826604"/>
                <a:ext cx="315720" cy="35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55B74B77-214F-4E76-91A8-6663D22A8B64}"/>
                  </a:ext>
                </a:extLst>
              </p14:cNvPr>
              <p14:cNvContentPartPr/>
              <p14:nvPr/>
            </p14:nvContentPartPr>
            <p14:xfrm>
              <a:off x="3248769" y="4811204"/>
              <a:ext cx="20880" cy="22140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55B74B77-214F-4E76-91A8-6663D22A8B6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176769" y="4667564"/>
                <a:ext cx="164520" cy="50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1FED4A9-F736-400D-9B5B-3DC0A5514185}"/>
                  </a:ext>
                </a:extLst>
              </p14:cNvPr>
              <p14:cNvContentPartPr/>
              <p14:nvPr/>
            </p14:nvContentPartPr>
            <p14:xfrm>
              <a:off x="3102609" y="4262924"/>
              <a:ext cx="927720" cy="26244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1FED4A9-F736-400D-9B5B-3DC0A5514185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3030609" y="4118924"/>
                <a:ext cx="1071360" cy="55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3BE60A19-C412-43E4-B66F-98CC9B5D2240}"/>
                  </a:ext>
                </a:extLst>
              </p14:cNvPr>
              <p14:cNvContentPartPr/>
              <p14:nvPr/>
            </p14:nvContentPartPr>
            <p14:xfrm>
              <a:off x="3318609" y="3080324"/>
              <a:ext cx="63720" cy="14148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3BE60A19-C412-43E4-B66F-98CC9B5D224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246969" y="2936324"/>
                <a:ext cx="207360" cy="429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9B50CC7B-98A7-445C-B030-E5D19A88ED00}"/>
                  </a:ext>
                </a:extLst>
              </p14:cNvPr>
              <p14:cNvContentPartPr/>
              <p14:nvPr/>
            </p14:nvContentPartPr>
            <p14:xfrm>
              <a:off x="3165609" y="4411604"/>
              <a:ext cx="190800" cy="11592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9B50CC7B-98A7-445C-B030-E5D19A88ED00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093969" y="4267964"/>
                <a:ext cx="334440" cy="40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45E8032C-D874-4A8C-8BED-36CA6D3EE6C7}"/>
                  </a:ext>
                </a:extLst>
              </p14:cNvPr>
              <p14:cNvContentPartPr/>
              <p14:nvPr/>
            </p14:nvContentPartPr>
            <p14:xfrm>
              <a:off x="3163449" y="4320524"/>
              <a:ext cx="59040" cy="83160"/>
            </p14:xfrm>
          </p:contentPart>
        </mc:Choice>
        <mc:Fallback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45E8032C-D874-4A8C-8BED-36CA6D3EE6C7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091449" y="4176524"/>
                <a:ext cx="202680" cy="37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6C0606D4-2C86-41F7-ADAE-A0E8596207A4}"/>
                  </a:ext>
                </a:extLst>
              </p14:cNvPr>
              <p14:cNvContentPartPr/>
              <p14:nvPr/>
            </p14:nvContentPartPr>
            <p14:xfrm>
              <a:off x="3151209" y="3902204"/>
              <a:ext cx="205920" cy="252360"/>
            </p14:xfrm>
          </p:contentPart>
        </mc:Choice>
        <mc:Fallback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6C0606D4-2C86-41F7-ADAE-A0E8596207A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3079569" y="3758564"/>
                <a:ext cx="349560" cy="54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D1C0FAC9-1967-49A3-AB39-1D1BE14B38C2}"/>
                  </a:ext>
                </a:extLst>
              </p14:cNvPr>
              <p14:cNvContentPartPr/>
              <p14:nvPr/>
            </p14:nvContentPartPr>
            <p14:xfrm>
              <a:off x="3785529" y="3920924"/>
              <a:ext cx="369720" cy="9504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D1C0FAC9-1967-49A3-AB39-1D1BE14B38C2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713529" y="3776924"/>
                <a:ext cx="51336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627641C8-6EF0-4129-ABAA-E903F8D897E6}"/>
                  </a:ext>
                </a:extLst>
              </p14:cNvPr>
              <p14:cNvContentPartPr/>
              <p14:nvPr/>
            </p14:nvContentPartPr>
            <p14:xfrm>
              <a:off x="3140769" y="3860444"/>
              <a:ext cx="1068840" cy="651960"/>
            </p14:xfrm>
          </p:contentPart>
        </mc:Choice>
        <mc:Fallback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627641C8-6EF0-4129-ABAA-E903F8D897E6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068769" y="3716444"/>
                <a:ext cx="1212480" cy="939600"/>
              </a:xfrm>
              <a:prstGeom prst="rect">
                <a:avLst/>
              </a:prstGeom>
            </p:spPr>
          </p:pic>
        </mc:Fallback>
      </mc:AlternateContent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B3D2304C-9015-4CFD-8B7C-4AA3BA6C85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79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469"/>
    </mc:Choice>
    <mc:Fallback>
      <p:transition spd="slow" advTm="484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A9C62-F430-45E4-A589-4C3F1AB3E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10800000" flipV="1">
            <a:off x="7279689" y="461638"/>
            <a:ext cx="4520907" cy="3871326"/>
          </a:xfrm>
        </p:spPr>
        <p:txBody>
          <a:bodyPr>
            <a:noAutofit/>
          </a:bodyPr>
          <a:lstStyle/>
          <a:p>
            <a:r>
              <a:rPr lang="en-GB" sz="4400" dirty="0">
                <a:latin typeface="Sassoon Primary" pitchFamily="50" charset="0"/>
              </a:rPr>
              <a:t>Use this bordered paper to create you design or place it in your yellow book.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1E3DD-6900-481A-9482-49583E766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746" y="0"/>
            <a:ext cx="6338553" cy="446524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4E6CE93-DE3D-4724-A11D-18ACD7F0EB18}"/>
              </a:ext>
            </a:extLst>
          </p:cNvPr>
          <p:cNvSpPr txBox="1">
            <a:spLocks/>
          </p:cNvSpPr>
          <p:nvPr/>
        </p:nvSpPr>
        <p:spPr>
          <a:xfrm rot="10800000" flipV="1">
            <a:off x="0" y="5299969"/>
            <a:ext cx="8982722" cy="132491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dirty="0">
                <a:latin typeface="Sassoon Primary" pitchFamily="50" charset="0"/>
              </a:rPr>
              <a:t>Your Chinese New Year Design will go on the website to be shared with all your friends.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ADDA03B-09C1-44F7-A6D2-61F18292DC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21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135"/>
    </mc:Choice>
    <mc:Fallback>
      <p:transition spd="slow" advTm="56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190</Words>
  <Application>Microsoft Office PowerPoint</Application>
  <PresentationFormat>Widescreen</PresentationFormat>
  <Paragraphs>28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Sassoon Primary</vt:lpstr>
      <vt:lpstr>Office Theme</vt:lpstr>
      <vt:lpstr>English</vt:lpstr>
      <vt:lpstr>Learning Objective: To design an advertisement.</vt:lpstr>
      <vt:lpstr> What is an advertisement?</vt:lpstr>
      <vt:lpstr> What information should you include?</vt:lpstr>
      <vt:lpstr> What information should you include?</vt:lpstr>
      <vt:lpstr>Chinese decorations</vt:lpstr>
      <vt:lpstr>Look at these designs advertising Chinese New Year…</vt:lpstr>
      <vt:lpstr>Look at these designs advertising Chinese New Year…</vt:lpstr>
      <vt:lpstr>Look at these designs advertising Chinese New Year…</vt:lpstr>
      <vt:lpstr>Look at these designs advertising Chinese New Year…</vt:lpstr>
      <vt:lpstr>Look at these designs advertising Chinese New Year…</vt:lpstr>
      <vt:lpstr>Look at these designs advertising Chinese New Year…</vt:lpstr>
      <vt:lpstr>Look at these designs advertising Chinese New Year…</vt:lpstr>
      <vt:lpstr>PowerPoint Presentation</vt:lpstr>
      <vt:lpstr>This is my design.</vt:lpstr>
      <vt:lpstr>Use this bordered paper to create you design or place it in your yellow book.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24</cp:revision>
  <dcterms:created xsi:type="dcterms:W3CDTF">2021-02-08T09:24:36Z</dcterms:created>
  <dcterms:modified xsi:type="dcterms:W3CDTF">2021-02-08T20:40:47Z</dcterms:modified>
</cp:coreProperties>
</file>