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35" r:id="rId23"/>
    <p:sldId id="323" r:id="rId24"/>
    <p:sldId id="324" r:id="rId25"/>
    <p:sldId id="325" r:id="rId26"/>
    <p:sldId id="326" r:id="rId27"/>
    <p:sldId id="330" r:id="rId28"/>
    <p:sldId id="276" r:id="rId29"/>
    <p:sldId id="277" r:id="rId30"/>
    <p:sldId id="289" r:id="rId31"/>
    <p:sldId id="328" r:id="rId32"/>
    <p:sldId id="332" r:id="rId33"/>
    <p:sldId id="333" r:id="rId34"/>
    <p:sldId id="336" r:id="rId35"/>
    <p:sldId id="337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D9C975-9E2C-423C-8327-03098E5E7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7DC439-BC12-438C-845A-D16ADFB03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67"/>
            <a:ext cx="12192000" cy="679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54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25B791-8652-4C3A-8049-8C0F95622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01"/>
            <a:ext cx="12192000" cy="679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60B0E3-BAF0-4E64-AF27-649E7B442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0046B0-AA0F-42ED-8A48-0CAA7EEB2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9E6873-33ED-4C0D-A7D1-2E553FE5A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112999-38E2-4E39-AEAD-EDFE46631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616"/>
            <a:ext cx="12192000" cy="671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3BEF9E-973F-48E3-9196-435A3FC7D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771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1B03AF-2427-4B8F-955D-2B39D0BC1F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01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55EC7C-55CE-4391-B40F-3CAA9BE83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037"/>
            <a:ext cx="12192000" cy="679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353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22</cp:revision>
  <dcterms:created xsi:type="dcterms:W3CDTF">2020-11-03T22:38:40Z</dcterms:created>
  <dcterms:modified xsi:type="dcterms:W3CDTF">2020-11-14T15:36:38Z</dcterms:modified>
</cp:coreProperties>
</file>