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07" r:id="rId21"/>
    <p:sldId id="271" r:id="rId22"/>
    <p:sldId id="303" r:id="rId23"/>
    <p:sldId id="304" r:id="rId24"/>
    <p:sldId id="305" r:id="rId25"/>
    <p:sldId id="306" r:id="rId26"/>
    <p:sldId id="276" r:id="rId27"/>
    <p:sldId id="277" r:id="rId28"/>
    <p:sldId id="289" r:id="rId29"/>
    <p:sldId id="308" r:id="rId30"/>
    <p:sldId id="309" r:id="rId31"/>
    <p:sldId id="310" r:id="rId32"/>
    <p:sldId id="311" r:id="rId33"/>
    <p:sldId id="312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C0E9C0-AC8C-4F0C-9D01-0243EFE53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AA57C6-BB13-49E8-9B15-7DD7A0E86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875"/>
            <a:ext cx="12192000" cy="663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39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96CA98-0E54-48D6-AB33-9F4B84EA7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47"/>
            <a:ext cx="12192000" cy="677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D14EEF-271E-40B8-9FD8-1C120383E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424"/>
            <a:ext cx="12192000" cy="672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720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C2C885-A4B4-4458-A6BD-B06BBA1AE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947"/>
            <a:ext cx="12192000" cy="674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105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643B2E-0735-49ED-82E5-30D8971E8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1698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8CDAD49-E68A-4E60-BFDE-2151DFB32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07"/>
            <a:ext cx="12192000" cy="677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609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5C6F59-5F7C-46AB-9BD5-AC09F5D00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146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8ABA2E7-84B9-4CB4-B459-68B4AE6B4A75}"/>
              </a:ext>
            </a:extLst>
          </p:cNvPr>
          <p:cNvSpPr/>
          <p:nvPr/>
        </p:nvSpPr>
        <p:spPr>
          <a:xfrm>
            <a:off x="3620835" y="6307130"/>
            <a:ext cx="4950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https://www.youtube.com/watch?v=gVJQL1E7BFQ</a:t>
            </a:r>
          </a:p>
        </p:txBody>
      </p:sp>
    </p:spTree>
    <p:extLst>
      <p:ext uri="{BB962C8B-B14F-4D97-AF65-F5344CB8AC3E}">
        <p14:creationId xmlns:p14="http://schemas.microsoft.com/office/powerpoint/2010/main" val="28853387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E8540C-19D5-4285-BC68-94CB827ED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148"/>
            <a:ext cx="12192000" cy="651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056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DD9D62-052B-4331-9D25-5A3D0A04F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889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581135-C304-4C81-B35B-517AC6D4D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240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19FC33-45DE-4866-8E5A-A57853DD2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689"/>
            <a:ext cx="12192000" cy="672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09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13</Words>
  <Application>Microsoft Office PowerPoint</Application>
  <PresentationFormat>Widescreen</PresentationFormat>
  <Paragraphs>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13</cp:revision>
  <dcterms:created xsi:type="dcterms:W3CDTF">2020-11-03T22:38:40Z</dcterms:created>
  <dcterms:modified xsi:type="dcterms:W3CDTF">2020-11-07T23:15:32Z</dcterms:modified>
</cp:coreProperties>
</file>