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33" r:id="rId2"/>
    <p:sldId id="538" r:id="rId3"/>
    <p:sldId id="539" r:id="rId4"/>
    <p:sldId id="540" r:id="rId5"/>
    <p:sldId id="490" r:id="rId6"/>
    <p:sldId id="491" r:id="rId7"/>
    <p:sldId id="492" r:id="rId8"/>
    <p:sldId id="543" r:id="rId9"/>
    <p:sldId id="541" r:id="rId10"/>
    <p:sldId id="54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2EBF2"/>
    <a:srgbClr val="7EB0D5"/>
    <a:srgbClr val="8CC3EC"/>
    <a:srgbClr val="F8FBFD"/>
    <a:srgbClr val="F6F8FA"/>
    <a:srgbClr val="F6F9FB"/>
    <a:srgbClr val="FFCCFF"/>
    <a:srgbClr val="E6E6E6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3" autoAdjust="0"/>
    <p:restoredTop sz="91656" autoAdjust="0"/>
  </p:normalViewPr>
  <p:slideViewPr>
    <p:cSldViewPr snapToGrid="0">
      <p:cViewPr varScale="1">
        <p:scale>
          <a:sx n="79" d="100"/>
          <a:sy n="79" d="100"/>
        </p:scale>
        <p:origin x="8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815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562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588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736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781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7776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211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0208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099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Find the difference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3</a:t>
            </a: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34075" y="421422"/>
            <a:ext cx="9959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Calculate the difference.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312552-D1AA-4862-A0D9-1FA0086D1E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473" y="1626824"/>
            <a:ext cx="1006803" cy="10472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E81D19-AA89-464D-9F5E-3EB85A85B1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631" y="3505906"/>
            <a:ext cx="997645" cy="997645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485C68B-8AA9-4F84-B698-2EB6FA193DE5}"/>
              </a:ext>
            </a:extLst>
          </p:cNvPr>
          <p:cNvGraphicFramePr>
            <a:graphicFrameLocks noGrp="1"/>
          </p:cNvGraphicFramePr>
          <p:nvPr/>
        </p:nvGraphicFramePr>
        <p:xfrm>
          <a:off x="2815012" y="1792913"/>
          <a:ext cx="8127999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67554645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53159301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08114822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10p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476963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89E552-19C5-49EF-B5E5-8581416DB0BC}"/>
              </a:ext>
            </a:extLst>
          </p:cNvPr>
          <p:cNvGraphicFramePr>
            <a:graphicFrameLocks noGrp="1"/>
          </p:cNvGraphicFramePr>
          <p:nvPr/>
        </p:nvGraphicFramePr>
        <p:xfrm>
          <a:off x="2815012" y="3505906"/>
          <a:ext cx="8127999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7999">
                  <a:extLst>
                    <a:ext uri="{9D8B030D-6E8A-4147-A177-3AD203B41FA5}">
                      <a16:colId xmlns:a16="http://schemas.microsoft.com/office/drawing/2014/main" val="3675546451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47696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18F4D4E-66CD-4581-8149-C9CB769D2B74}"/>
              </a:ext>
            </a:extLst>
          </p:cNvPr>
          <p:cNvSpPr txBox="1"/>
          <p:nvPr/>
        </p:nvSpPr>
        <p:spPr>
          <a:xfrm>
            <a:off x="3739461" y="5372250"/>
            <a:ext cx="49138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10p + ________ = 30p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CD3C40B-C87C-4FFB-B905-8F7E2BC243C7}"/>
              </a:ext>
            </a:extLst>
          </p:cNvPr>
          <p:cNvCxnSpPr>
            <a:cxnSpLocks/>
          </p:cNvCxnSpPr>
          <p:nvPr/>
        </p:nvCxnSpPr>
        <p:spPr>
          <a:xfrm>
            <a:off x="5613400" y="2221700"/>
            <a:ext cx="5329611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09EA483-8100-4A05-A35E-BBD2FCB1644E}"/>
              </a:ext>
            </a:extLst>
          </p:cNvPr>
          <p:cNvSpPr txBox="1"/>
          <p:nvPr/>
        </p:nvSpPr>
        <p:spPr>
          <a:xfrm>
            <a:off x="7933068" y="1929312"/>
            <a:ext cx="571500" cy="584775"/>
          </a:xfrm>
          <a:prstGeom prst="rect">
            <a:avLst/>
          </a:prstGeom>
          <a:solidFill>
            <a:srgbClr val="F6F9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AF2288F-6823-4E98-B811-EF59A5EF03AA}"/>
              </a:ext>
            </a:extLst>
          </p:cNvPr>
          <p:cNvSpPr txBox="1"/>
          <p:nvPr/>
        </p:nvSpPr>
        <p:spPr>
          <a:xfrm>
            <a:off x="5084466" y="5367009"/>
            <a:ext cx="1527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20p</a:t>
            </a:r>
          </a:p>
        </p:txBody>
      </p:sp>
    </p:spTree>
    <p:extLst>
      <p:ext uri="{BB962C8B-B14F-4D97-AF65-F5344CB8AC3E}">
        <p14:creationId xmlns:p14="http://schemas.microsoft.com/office/powerpoint/2010/main" val="34612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89E552-19C5-49EF-B5E5-8581416DB0BC}"/>
              </a:ext>
            </a:extLst>
          </p:cNvPr>
          <p:cNvGraphicFramePr>
            <a:graphicFrameLocks noGrp="1"/>
          </p:cNvGraphicFramePr>
          <p:nvPr/>
        </p:nvGraphicFramePr>
        <p:xfrm>
          <a:off x="2815012" y="3625088"/>
          <a:ext cx="8127999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7999">
                  <a:extLst>
                    <a:ext uri="{9D8B030D-6E8A-4147-A177-3AD203B41FA5}">
                      <a16:colId xmlns:a16="http://schemas.microsoft.com/office/drawing/2014/main" val="3675546451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75p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476963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5A917320-FDC5-4FB9-BBA8-4D2263AB6F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350" y="1725318"/>
            <a:ext cx="1042316" cy="1042316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F472A146-4FF0-4614-8586-105B5E969908}"/>
              </a:ext>
            </a:extLst>
          </p:cNvPr>
          <p:cNvGraphicFramePr>
            <a:graphicFrameLocks noGrp="1"/>
          </p:cNvGraphicFramePr>
          <p:nvPr/>
        </p:nvGraphicFramePr>
        <p:xfrm>
          <a:off x="2815011" y="1796477"/>
          <a:ext cx="8127999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3066">
                  <a:extLst>
                    <a:ext uri="{9D8B030D-6E8A-4147-A177-3AD203B41FA5}">
                      <a16:colId xmlns:a16="http://schemas.microsoft.com/office/drawing/2014/main" val="3675546451"/>
                    </a:ext>
                  </a:extLst>
                </a:gridCol>
                <a:gridCol w="4334933">
                  <a:extLst>
                    <a:ext uri="{9D8B030D-6E8A-4147-A177-3AD203B41FA5}">
                      <a16:colId xmlns:a16="http://schemas.microsoft.com/office/drawing/2014/main" val="912261205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35p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476963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CD3C40B-C87C-4FFB-B905-8F7E2BC243C7}"/>
              </a:ext>
            </a:extLst>
          </p:cNvPr>
          <p:cNvCxnSpPr>
            <a:cxnSpLocks/>
            <a:endCxn id="16" idx="3"/>
          </p:cNvCxnSpPr>
          <p:nvPr/>
        </p:nvCxnSpPr>
        <p:spPr>
          <a:xfrm>
            <a:off x="6754724" y="2230393"/>
            <a:ext cx="4188286" cy="1608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09EA483-8100-4A05-A35E-BBD2FCB1644E}"/>
              </a:ext>
            </a:extLst>
          </p:cNvPr>
          <p:cNvSpPr txBox="1"/>
          <p:nvPr/>
        </p:nvSpPr>
        <p:spPr>
          <a:xfrm>
            <a:off x="8482312" y="1954089"/>
            <a:ext cx="571500" cy="584775"/>
          </a:xfrm>
          <a:prstGeom prst="rect">
            <a:avLst/>
          </a:prstGeom>
          <a:solidFill>
            <a:srgbClr val="F6F8F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2E33C64-44F0-4794-A55C-E45BAC4661F5}"/>
              </a:ext>
            </a:extLst>
          </p:cNvPr>
          <p:cNvSpPr txBox="1"/>
          <p:nvPr/>
        </p:nvSpPr>
        <p:spPr>
          <a:xfrm>
            <a:off x="3739461" y="5372250"/>
            <a:ext cx="49138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35p + ________ = 75p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3ABFA52-48D8-4F27-887A-66BFC0411A44}"/>
              </a:ext>
            </a:extLst>
          </p:cNvPr>
          <p:cNvSpPr txBox="1"/>
          <p:nvPr/>
        </p:nvSpPr>
        <p:spPr>
          <a:xfrm>
            <a:off x="5084466" y="5367009"/>
            <a:ext cx="1527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40p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E824300-70B9-428B-B8B5-0BD64AEFB7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989" y="3489477"/>
            <a:ext cx="1417039" cy="113806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5C498A9-2FCF-4E92-BB15-9FB7DB92F04A}"/>
              </a:ext>
            </a:extLst>
          </p:cNvPr>
          <p:cNvSpPr txBox="1"/>
          <p:nvPr/>
        </p:nvSpPr>
        <p:spPr>
          <a:xfrm>
            <a:off x="434075" y="421422"/>
            <a:ext cx="9959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Calculate the difference.</a:t>
            </a:r>
          </a:p>
        </p:txBody>
      </p:sp>
    </p:spTree>
    <p:extLst>
      <p:ext uri="{BB962C8B-B14F-4D97-AF65-F5344CB8AC3E}">
        <p14:creationId xmlns:p14="http://schemas.microsoft.com/office/powerpoint/2010/main" val="358096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89E552-19C5-49EF-B5E5-8581416DB0BC}"/>
              </a:ext>
            </a:extLst>
          </p:cNvPr>
          <p:cNvGraphicFramePr>
            <a:graphicFrameLocks noGrp="1"/>
          </p:cNvGraphicFramePr>
          <p:nvPr/>
        </p:nvGraphicFramePr>
        <p:xfrm>
          <a:off x="2815012" y="3625088"/>
          <a:ext cx="8127999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7999">
                  <a:extLst>
                    <a:ext uri="{9D8B030D-6E8A-4147-A177-3AD203B41FA5}">
                      <a16:colId xmlns:a16="http://schemas.microsoft.com/office/drawing/2014/main" val="3675546451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£1 and 50p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47696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18F4D4E-66CD-4581-8149-C9CB769D2B74}"/>
              </a:ext>
            </a:extLst>
          </p:cNvPr>
          <p:cNvSpPr txBox="1"/>
          <p:nvPr/>
        </p:nvSpPr>
        <p:spPr>
          <a:xfrm>
            <a:off x="2444066" y="5378404"/>
            <a:ext cx="8710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£1 and 25p + ________ = £1 and 50p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AF2288F-6823-4E98-B811-EF59A5EF03AA}"/>
              </a:ext>
            </a:extLst>
          </p:cNvPr>
          <p:cNvSpPr txBox="1"/>
          <p:nvPr/>
        </p:nvSpPr>
        <p:spPr>
          <a:xfrm>
            <a:off x="5340048" y="5378403"/>
            <a:ext cx="1692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25p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6593763-19FD-4F55-9C45-699D20B43E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198" y="3374003"/>
            <a:ext cx="1108868" cy="13909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118F626-39F7-4E38-AE5A-B392E427655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4" t="7389" r="56218" b="55883"/>
          <a:stretch/>
        </p:blipFill>
        <p:spPr>
          <a:xfrm>
            <a:off x="1335198" y="1688329"/>
            <a:ext cx="1108868" cy="1100212"/>
          </a:xfrm>
          <a:prstGeom prst="rect">
            <a:avLst/>
          </a:prstGeom>
        </p:spPr>
      </p:pic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6300333-6F44-4B22-A2E4-C8B44FA6A808}"/>
              </a:ext>
            </a:extLst>
          </p:cNvPr>
          <p:cNvGraphicFramePr>
            <a:graphicFrameLocks noGrp="1"/>
          </p:cNvGraphicFramePr>
          <p:nvPr/>
        </p:nvGraphicFramePr>
        <p:xfrm>
          <a:off x="2815012" y="1788435"/>
          <a:ext cx="8128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3">
                  <a:extLst>
                    <a:ext uri="{9D8B030D-6E8A-4147-A177-3AD203B41FA5}">
                      <a16:colId xmlns:a16="http://schemas.microsoft.com/office/drawing/2014/main" val="3675546451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3920674577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£1 and 25p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476963"/>
                  </a:ext>
                </a:extLst>
              </a:tr>
            </a:tbl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CD3C40B-C87C-4FFB-B905-8F7E2BC243C7}"/>
              </a:ext>
            </a:extLst>
          </p:cNvPr>
          <p:cNvCxnSpPr>
            <a:cxnSpLocks/>
          </p:cNvCxnSpPr>
          <p:nvPr/>
        </p:nvCxnSpPr>
        <p:spPr>
          <a:xfrm>
            <a:off x="9646920" y="2230393"/>
            <a:ext cx="1180628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09EA483-8100-4A05-A35E-BBD2FCB1644E}"/>
              </a:ext>
            </a:extLst>
          </p:cNvPr>
          <p:cNvSpPr txBox="1"/>
          <p:nvPr/>
        </p:nvSpPr>
        <p:spPr>
          <a:xfrm>
            <a:off x="9968213" y="1946047"/>
            <a:ext cx="571500" cy="584775"/>
          </a:xfrm>
          <a:prstGeom prst="rect">
            <a:avLst/>
          </a:prstGeom>
          <a:solidFill>
            <a:srgbClr val="F8FBFD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BE7C38-B168-44F9-A8CA-119D223DAEC1}"/>
              </a:ext>
            </a:extLst>
          </p:cNvPr>
          <p:cNvSpPr txBox="1"/>
          <p:nvPr/>
        </p:nvSpPr>
        <p:spPr>
          <a:xfrm>
            <a:off x="434075" y="421422"/>
            <a:ext cx="9959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Calculate the difference.</a:t>
            </a:r>
          </a:p>
        </p:txBody>
      </p:sp>
    </p:spTree>
    <p:extLst>
      <p:ext uri="{BB962C8B-B14F-4D97-AF65-F5344CB8AC3E}">
        <p14:creationId xmlns:p14="http://schemas.microsoft.com/office/powerpoint/2010/main" val="308573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FAC27C-920B-4D87-975B-0DAB3AF998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4" name="Teardrop 33">
            <a:extLst>
              <a:ext uri="{FF2B5EF4-FFF2-40B4-BE49-F238E27FC236}">
                <a16:creationId xmlns:a16="http://schemas.microsoft.com/office/drawing/2014/main" id="{2E83E260-0528-4BE4-9ADE-C79822B91B2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6D77B0F-2DF4-4DFA-B0F5-75E16E431A26}"/>
              </a:ext>
            </a:extLst>
          </p:cNvPr>
          <p:cNvSpPr txBox="1"/>
          <p:nvPr/>
        </p:nvSpPr>
        <p:spPr>
          <a:xfrm>
            <a:off x="587829" y="5682581"/>
            <a:ext cx="10610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pounds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less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does Ben have? ______.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9B96389-114A-4E6C-BD51-8C237276F26E}"/>
              </a:ext>
            </a:extLst>
          </p:cNvPr>
          <p:cNvSpPr txBox="1"/>
          <p:nvPr/>
        </p:nvSpPr>
        <p:spPr>
          <a:xfrm>
            <a:off x="7656192" y="5600929"/>
            <a:ext cx="1692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097DC7-F797-47A5-83E1-1AB6116054F3}"/>
              </a:ext>
            </a:extLst>
          </p:cNvPr>
          <p:cNvSpPr txBox="1"/>
          <p:nvPr/>
        </p:nvSpPr>
        <p:spPr>
          <a:xfrm>
            <a:off x="6096000" y="4730699"/>
            <a:ext cx="406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Tam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7587A8F-01F1-4BD3-89AA-A66A53B14473}"/>
              </a:ext>
            </a:extLst>
          </p:cNvPr>
          <p:cNvSpPr txBox="1"/>
          <p:nvPr/>
        </p:nvSpPr>
        <p:spPr>
          <a:xfrm>
            <a:off x="2031999" y="4730699"/>
            <a:ext cx="4064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Ben</a:t>
            </a:r>
          </a:p>
        </p:txBody>
      </p:sp>
    </p:spTree>
    <p:extLst>
      <p:ext uri="{BB962C8B-B14F-4D97-AF65-F5344CB8AC3E}">
        <p14:creationId xmlns:p14="http://schemas.microsoft.com/office/powerpoint/2010/main" val="220763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BB18A1-DAE3-44B2-B066-D3E7245C7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4" name="Teardrop 33">
            <a:extLst>
              <a:ext uri="{FF2B5EF4-FFF2-40B4-BE49-F238E27FC236}">
                <a16:creationId xmlns:a16="http://schemas.microsoft.com/office/drawing/2014/main" id="{20039E20-1CE0-4CDC-897B-A189B247004F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9CE3C22-2BBC-4ABA-BAA1-B98A6F28B824}"/>
              </a:ext>
            </a:extLst>
          </p:cNvPr>
          <p:cNvSpPr txBox="1"/>
          <p:nvPr/>
        </p:nvSpPr>
        <p:spPr>
          <a:xfrm>
            <a:off x="587829" y="5692632"/>
            <a:ext cx="10610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pounds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more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does Beth have? ______.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90FBF7B-37C3-4460-B3B2-D1C21D7760F9}"/>
              </a:ext>
            </a:extLst>
          </p:cNvPr>
          <p:cNvSpPr txBox="1"/>
          <p:nvPr/>
        </p:nvSpPr>
        <p:spPr>
          <a:xfrm>
            <a:off x="8089206" y="5608150"/>
            <a:ext cx="1692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DAE7CEE-8312-4165-8EB9-7B0D7BCB11D6}"/>
              </a:ext>
            </a:extLst>
          </p:cNvPr>
          <p:cNvSpPr txBox="1"/>
          <p:nvPr/>
        </p:nvSpPr>
        <p:spPr>
          <a:xfrm>
            <a:off x="6096000" y="4730699"/>
            <a:ext cx="406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Beth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1C54674-4D13-451D-A10D-3BCE4CB57EBA}"/>
              </a:ext>
            </a:extLst>
          </p:cNvPr>
          <p:cNvSpPr txBox="1"/>
          <p:nvPr/>
        </p:nvSpPr>
        <p:spPr>
          <a:xfrm>
            <a:off x="2031999" y="4730699"/>
            <a:ext cx="4064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Jack</a:t>
            </a:r>
          </a:p>
        </p:txBody>
      </p:sp>
    </p:spTree>
    <p:extLst>
      <p:ext uri="{BB962C8B-B14F-4D97-AF65-F5344CB8AC3E}">
        <p14:creationId xmlns:p14="http://schemas.microsoft.com/office/powerpoint/2010/main" val="752260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034DF4-688D-4FDA-B51A-1449989CE2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8" name="Teardrop 37">
            <a:extLst>
              <a:ext uri="{FF2B5EF4-FFF2-40B4-BE49-F238E27FC236}">
                <a16:creationId xmlns:a16="http://schemas.microsoft.com/office/drawing/2014/main" id="{6D99A903-1B0B-43FD-8266-AB1EC60CB46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27055C6-F697-445B-8823-5F83C8A60B4D}"/>
              </a:ext>
            </a:extLst>
          </p:cNvPr>
          <p:cNvSpPr txBox="1"/>
          <p:nvPr/>
        </p:nvSpPr>
        <p:spPr>
          <a:xfrm>
            <a:off x="587829" y="5642390"/>
            <a:ext cx="10610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pounds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less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does Jack have? ______.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A034A51-F482-40EC-9B32-283447370935}"/>
              </a:ext>
            </a:extLst>
          </p:cNvPr>
          <p:cNvSpPr txBox="1"/>
          <p:nvPr/>
        </p:nvSpPr>
        <p:spPr>
          <a:xfrm>
            <a:off x="7715743" y="5561163"/>
            <a:ext cx="1692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A5D9099-77D5-4DAE-8787-7F26EF4F0094}"/>
              </a:ext>
            </a:extLst>
          </p:cNvPr>
          <p:cNvSpPr txBox="1"/>
          <p:nvPr/>
        </p:nvSpPr>
        <p:spPr>
          <a:xfrm>
            <a:off x="6096000" y="4730699"/>
            <a:ext cx="406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2DF6B5D-CF37-4754-A880-23A7CEE7C271}"/>
              </a:ext>
            </a:extLst>
          </p:cNvPr>
          <p:cNvSpPr txBox="1"/>
          <p:nvPr/>
        </p:nvSpPr>
        <p:spPr>
          <a:xfrm>
            <a:off x="2031999" y="4730699"/>
            <a:ext cx="4064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Jack</a:t>
            </a:r>
          </a:p>
        </p:txBody>
      </p:sp>
    </p:spTree>
    <p:extLst>
      <p:ext uri="{BB962C8B-B14F-4D97-AF65-F5344CB8AC3E}">
        <p14:creationId xmlns:p14="http://schemas.microsoft.com/office/powerpoint/2010/main" val="417643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44038" y="384782"/>
            <a:ext cx="5774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 Mo has £1 and 50p.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4EC6BD9E-54A0-41B7-9633-94C93CA828E4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B9311DC-B415-4C4A-9F1A-ABC09FDC7285}"/>
              </a:ext>
            </a:extLst>
          </p:cNvPr>
          <p:cNvSpPr/>
          <p:nvPr/>
        </p:nvSpPr>
        <p:spPr>
          <a:xfrm>
            <a:off x="939121" y="1019774"/>
            <a:ext cx="50545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Asha has £1 and 65p.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91670F2-F364-4FBF-89B9-A6C0E09EC3C7}"/>
              </a:ext>
            </a:extLst>
          </p:cNvPr>
          <p:cNvSpPr/>
          <p:nvPr/>
        </p:nvSpPr>
        <p:spPr>
          <a:xfrm>
            <a:off x="939121" y="1681856"/>
            <a:ext cx="83856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more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money does Asha have than Mo?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C93D18-E5DA-41EA-834D-FFF0A770E223}"/>
              </a:ext>
            </a:extLst>
          </p:cNvPr>
          <p:cNvSpPr/>
          <p:nvPr/>
        </p:nvSpPr>
        <p:spPr>
          <a:xfrm>
            <a:off x="939121" y="2343938"/>
            <a:ext cx="4809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Asha has 15p more than Mo.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F02EBA-ED43-41C2-B22A-9D5D762CD706}"/>
              </a:ext>
            </a:extLst>
          </p:cNvPr>
          <p:cNvSpPr txBox="1"/>
          <p:nvPr/>
        </p:nvSpPr>
        <p:spPr>
          <a:xfrm>
            <a:off x="433152" y="3899820"/>
            <a:ext cx="5361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 Rob has £1 and 75p.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34165C-6E32-4B01-AA6D-CE0CB8870FCE}"/>
              </a:ext>
            </a:extLst>
          </p:cNvPr>
          <p:cNvSpPr/>
          <p:nvPr/>
        </p:nvSpPr>
        <p:spPr>
          <a:xfrm>
            <a:off x="939121" y="4534812"/>
            <a:ext cx="6300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Gina has £2 and 25p.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82EFB4-9825-40F6-B3CC-24E08C2E870F}"/>
              </a:ext>
            </a:extLst>
          </p:cNvPr>
          <p:cNvSpPr/>
          <p:nvPr/>
        </p:nvSpPr>
        <p:spPr>
          <a:xfrm>
            <a:off x="939121" y="5196894"/>
            <a:ext cx="84433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much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more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money does Gina have than Rob?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89649F-6A9B-4B75-98FE-3CE0054C3AB8}"/>
              </a:ext>
            </a:extLst>
          </p:cNvPr>
          <p:cNvSpPr/>
          <p:nvPr/>
        </p:nvSpPr>
        <p:spPr>
          <a:xfrm>
            <a:off x="939121" y="5858976"/>
            <a:ext cx="4921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Gina has 50p more than Rob.</a:t>
            </a:r>
          </a:p>
        </p:txBody>
      </p:sp>
    </p:spTree>
    <p:extLst>
      <p:ext uri="{BB962C8B-B14F-4D97-AF65-F5344CB8AC3E}">
        <p14:creationId xmlns:p14="http://schemas.microsoft.com/office/powerpoint/2010/main" val="139040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54538B-D1DF-43FC-A797-7AF5CC4E33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F02EBA-ED43-41C2-B22A-9D5D762CD706}"/>
              </a:ext>
            </a:extLst>
          </p:cNvPr>
          <p:cNvSpPr txBox="1"/>
          <p:nvPr/>
        </p:nvSpPr>
        <p:spPr>
          <a:xfrm>
            <a:off x="634605" y="3581516"/>
            <a:ext cx="7494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Tam says she has 30p more than Dom.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34165C-6E32-4B01-AA6D-CE0CB8870FCE}"/>
              </a:ext>
            </a:extLst>
          </p:cNvPr>
          <p:cNvSpPr/>
          <p:nvPr/>
        </p:nvSpPr>
        <p:spPr>
          <a:xfrm>
            <a:off x="634605" y="4393202"/>
            <a:ext cx="68853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Tam correct? How do you know?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89649F-6A9B-4B75-98FE-3CE0054C3AB8}"/>
              </a:ext>
            </a:extLst>
          </p:cNvPr>
          <p:cNvSpPr/>
          <p:nvPr/>
        </p:nvSpPr>
        <p:spPr>
          <a:xfrm>
            <a:off x="634605" y="5204888"/>
            <a:ext cx="62683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No. Tam has 20p more than Dom.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 and 40p - £1 and 20p = 20p.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AA02C343-703E-410F-8704-77F79D97D94E}"/>
              </a:ext>
            </a:extLst>
          </p:cNvPr>
          <p:cNvSpPr/>
          <p:nvPr/>
        </p:nvSpPr>
        <p:spPr>
          <a:xfrm>
            <a:off x="6517318" y="1151651"/>
            <a:ext cx="2575477" cy="1232037"/>
          </a:xfrm>
          <a:prstGeom prst="wedgeRoundRectCallout">
            <a:avLst>
              <a:gd name="adj1" fmla="val 71131"/>
              <a:gd name="adj2" fmla="val 248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</a:t>
            </a:r>
            <a:b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 and 20p.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EA22F4D3-1E54-4187-89C9-CF0F2D429771}"/>
              </a:ext>
            </a:extLst>
          </p:cNvPr>
          <p:cNvSpPr/>
          <p:nvPr/>
        </p:nvSpPr>
        <p:spPr>
          <a:xfrm flipH="1">
            <a:off x="2639617" y="1105319"/>
            <a:ext cx="2575477" cy="1232037"/>
          </a:xfrm>
          <a:prstGeom prst="wedgeRoundRectCallout">
            <a:avLst>
              <a:gd name="adj1" fmla="val 71131"/>
              <a:gd name="adj2" fmla="val 248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</a:t>
            </a:r>
            <a:b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£1 and 40p.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B7FAD3D-271A-4911-AC7E-F6288CE99E83}"/>
              </a:ext>
            </a:extLst>
          </p:cNvPr>
          <p:cNvSpPr txBox="1"/>
          <p:nvPr/>
        </p:nvSpPr>
        <p:spPr>
          <a:xfrm>
            <a:off x="913694" y="233735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Tam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A857846-26D3-4095-A219-28F766DA5BB7}"/>
              </a:ext>
            </a:extLst>
          </p:cNvPr>
          <p:cNvSpPr txBox="1"/>
          <p:nvPr/>
        </p:nvSpPr>
        <p:spPr>
          <a:xfrm>
            <a:off x="10082440" y="2337356"/>
            <a:ext cx="974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Dom</a:t>
            </a:r>
          </a:p>
        </p:txBody>
      </p:sp>
    </p:spTree>
    <p:extLst>
      <p:ext uri="{BB962C8B-B14F-4D97-AF65-F5344CB8AC3E}">
        <p14:creationId xmlns:p14="http://schemas.microsoft.com/office/powerpoint/2010/main" val="235718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E36252-2436-440A-9023-B6BD7B70D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F02EBA-ED43-41C2-B22A-9D5D762CD706}"/>
              </a:ext>
            </a:extLst>
          </p:cNvPr>
          <p:cNvSpPr txBox="1"/>
          <p:nvPr/>
        </p:nvSpPr>
        <p:spPr>
          <a:xfrm>
            <a:off x="458142" y="3229342"/>
            <a:ext cx="11054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Both children have a 10p coin. Che only has silver coins.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34165C-6E32-4B01-AA6D-CE0CB8870FCE}"/>
              </a:ext>
            </a:extLst>
          </p:cNvPr>
          <p:cNvSpPr/>
          <p:nvPr/>
        </p:nvSpPr>
        <p:spPr>
          <a:xfrm>
            <a:off x="458143" y="4057501"/>
            <a:ext cx="87903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other silver coins could Che have?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89649F-6A9B-4B75-98FE-3CE0054C3AB8}"/>
              </a:ext>
            </a:extLst>
          </p:cNvPr>
          <p:cNvSpPr/>
          <p:nvPr/>
        </p:nvSpPr>
        <p:spPr>
          <a:xfrm>
            <a:off x="458142" y="4851732"/>
            <a:ext cx="116750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Any combination of silver coins to make 20p, for example: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x 5p	   2 x 5p and 1 x 10p	   2 x 10p	   1 x 20p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AA02C343-703E-410F-8704-77F79D97D94E}"/>
              </a:ext>
            </a:extLst>
          </p:cNvPr>
          <p:cNvSpPr/>
          <p:nvPr/>
        </p:nvSpPr>
        <p:spPr>
          <a:xfrm>
            <a:off x="6295655" y="1122414"/>
            <a:ext cx="2226365" cy="1002699"/>
          </a:xfrm>
          <a:prstGeom prst="wedgeRoundRectCallout">
            <a:avLst>
              <a:gd name="adj1" fmla="val 71131"/>
              <a:gd name="adj2" fmla="val 2483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30p.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EA22F4D3-1E54-4187-89C9-CF0F2D429771}"/>
              </a:ext>
            </a:extLst>
          </p:cNvPr>
          <p:cNvSpPr/>
          <p:nvPr/>
        </p:nvSpPr>
        <p:spPr>
          <a:xfrm flipH="1">
            <a:off x="2663737" y="1122415"/>
            <a:ext cx="2226365" cy="1002699"/>
          </a:xfrm>
          <a:prstGeom prst="wedgeRoundRectCallout">
            <a:avLst>
              <a:gd name="adj1" fmla="val 65264"/>
              <a:gd name="adj2" fmla="val 2683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10p.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B7FAD3D-271A-4911-AC7E-F6288CE99E83}"/>
              </a:ext>
            </a:extLst>
          </p:cNvPr>
          <p:cNvSpPr txBox="1"/>
          <p:nvPr/>
        </p:nvSpPr>
        <p:spPr>
          <a:xfrm>
            <a:off x="979412" y="2244525"/>
            <a:ext cx="780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A857846-26D3-4095-A219-28F766DA5BB7}"/>
              </a:ext>
            </a:extLst>
          </p:cNvPr>
          <p:cNvSpPr txBox="1"/>
          <p:nvPr/>
        </p:nvSpPr>
        <p:spPr>
          <a:xfrm>
            <a:off x="9536909" y="2220624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Che</a:t>
            </a:r>
          </a:p>
        </p:txBody>
      </p:sp>
    </p:spTree>
    <p:extLst>
      <p:ext uri="{BB962C8B-B14F-4D97-AF65-F5344CB8AC3E}">
        <p14:creationId xmlns:p14="http://schemas.microsoft.com/office/powerpoint/2010/main" val="228713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9206</TotalTime>
  <Words>301</Words>
  <Application>Microsoft Office PowerPoint</Application>
  <PresentationFormat>Widescreen</PresentationFormat>
  <Paragraphs>73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Money - Week 10</dc:title>
  <dc:creator>PRIMARY STARS EDUCATION</dc:creator>
  <cp:lastModifiedBy>M. Edwards</cp:lastModifiedBy>
  <cp:revision>356</cp:revision>
  <dcterms:created xsi:type="dcterms:W3CDTF">2018-08-10T10:44:35Z</dcterms:created>
  <dcterms:modified xsi:type="dcterms:W3CDTF">2020-11-19T10:50:13Z</dcterms:modified>
</cp:coreProperties>
</file>