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ink/inkAction2.xml" ContentType="application/vnd.ms-office.inkAction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2" r:id="rId5"/>
    <p:sldId id="259" r:id="rId6"/>
    <p:sldId id="260" r:id="rId7"/>
    <p:sldId id="261" r:id="rId8"/>
    <p:sldId id="265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9T15:49:47.06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5984">
    <iact:property name="dataType"/>
    <iact:actionData xml:id="d0">
      <inkml:trace xmlns:inkml="http://www.w3.org/2003/InkML" xml:id="stk0" contextRef="#ctx0" brushRef="#br0">449 4627 0,'23'0'281,"1"0"-258,0 0-9,-1 0-6,1 0 7,-1 0 1,1 0 0,0 0-9,-1 0 9,1 0 8,-1 0-10,1 0 2,0 0-8,-1 0 0,1 0 7,-1 0 1,1 0-1,0 0-6,-1 0 7,1 0 6,-1 0 1,1 0 32,0 0 7</inkml:trace>
    </iact:actionData>
  </iact:action>
  <iact:action type="add" startTime="18178">
    <iact:property name="dataType"/>
    <iact:actionData xml:id="d1">
      <inkml:trace xmlns:inkml="http://www.w3.org/2003/InkML" xml:id="stk1" contextRef="#ctx0" brushRef="#br0">3210 5547 0,'-24'0'47,"1"0"-42,-24 0 11,-1 0 0,25 0-8,-1 0-2,1 0 5,-1 0-5,0 0 2,1 0-1,-1 0 1,24-23 0,-23 23-1,-1 0 0,0 0 11,1 0-11,-1 0 3,1 0 2,-1 0 4,0 0-1,1 0 0,-1 0 2,-23 0 15,23 0-9,1 0-15,-1 0 0,1 0 5,-1 0-4,24 23-2,-24-23 1,1 0 0,-1 0 1,-23 0 5,23 0-6,1 24 0,-1-24-1,1 0 1,-1 0 8,0 0-8,-23 0 7,24 0-8,-1 0 3,0 0-3,1 0 2,-1 0 5,1 0-6,-1 0 0,0 0-1,1 0 2,-1 0 5,1 0-5,-25 0 6,25 0-8,-24 0 9,23 0-7,0 0 5,1 0-7,-1 0 1,1 0 9,-1 0-10,0 0 24,1 0-7,-1 0-9,1 0 0,-1 0-7,0 0 8,1 0-7,-1 0 36</inkml:trace>
    </iact:actionData>
  </iact:action>
  <iact:action type="add" startTime="20794">
    <iact:property name="dataType"/>
    <iact:actionData xml:id="d2">
      <inkml:trace xmlns:inkml="http://www.w3.org/2003/InkML" xml:id="stk2" contextRef="#ctx0" brushRef="#br0">6231 5406 0,'23'0'235,"1"0"-221,0 0-8,-1 0 2,24 0 1,-23 0-1,23 0 0,-23 0-1,-1 0 1,48 0-1,-47 0 2,23 0-2,-23 0 1,23 0-1,0 0 1,0 23 1,-23-23-3,23 24 2,-23-24-1,23 23 1,-23-23-1,-1 0 1,1 0 0,-1 0 0,1 0 7,0 24-6,-1-24-2,1 0 8,-1 0-6,1 0-2,0 0 2,-1 0-2,1 0 1,-1 0 0,1 0 1,0 0-2,-1 0 0,24 0 7,-23 0-5,0 0 7,-1 0-9,1 0 1,23-24 8,-23 1 1,23-1-11,-24 24 10,25 0-7,-25 0-2,1 0 1,23 0 0,-47-23 0,47 23-1,-23 0 2,-1-24-2,1 24 0,0 0 8,-1 0-7,1 0 0,-1 0 6,25 0-6,-25 0 16,1 0-16,-1 0 32,1 0-18,0 0 2,-1 0 46,1 0-8</inkml:trace>
    </iact:actionData>
  </iact:action>
  <iact:action type="add" startTime="23668">
    <iact:property name="dataType"/>
    <iact:actionData xml:id="d3">
      <inkml:trace xmlns:inkml="http://www.w3.org/2003/InkML" xml:id="stk3" contextRef="#ctx0" brushRef="#br0">11376 5453 0,'23'0'203,"1"0"-174,0 0-6,-1 0-14,1 0 13,-1 0-15,1 0 1,0 0 8,-1 0-8,1 0 14,-1 0-14,1 0 0,0 0 16,-1 0-16,1 0 15,-1 0-16,1 0 24,0 0-21,-1 0-3,1 0 15,-1 0-7,1 0 32,0 0-39,-1 0 7,1 0 9,-1 0-15,1 0 6,0 0-8,-1 0 3,1 0 10,-1 0-13,1 0 9,0 0-7,-1 0 6,1 0 10,-1 0 0,1 0 26,0 0-19,-1 0-1,1 0 31,-1 0-47,1 0 33,0 0-25,-1 0-8,1 0 10,-1 0 5,1 0 109,0 0-107,-1 0 69,1 0-71,-24 23-21,23-23 13,1 0 9,0 0-22,-1 0 28,1 0 27</inkml:trace>
    </iact:actionData>
  </iact:action>
  <iact:action type="add" startTime="27596">
    <iact:property name="dataType"/>
    <iact:actionData xml:id="d4">
      <inkml:trace xmlns:inkml="http://www.w3.org/2003/InkML" xml:id="stk4" contextRef="#ctx0" brushRef="#br0">2880 11756 0,'-24'0'191,"0"0"-187,-23 0 3,24 0 1,-48 0-1,0 0 1,47 0-1,-23 0 1,24 0 1,-25 0-1,1 0 2,24 0 19,-1 0-22,0 0 3,-23 0-4,0 0 3,23 0 5,1 0-6,-1 0 7,1 0-7,-1 0-1,-23 0 0,0 0 2,23 0 6,0 0-7,1 0 8,-1 0 8,-23 0-10,23 0-6,1 0 8,-24 0 15,23 0-16,0 0-6,1 0 29,-1 0-30,1 0 0,-1-24 7,0 24-7,1 0 112,-1 0-98,1 0 53,-1 0 51,0 0-95</inkml:trace>
    </iact:actionData>
  </iact:action>
  <iact:action type="add" startTime="30602">
    <iact:property name="dataType"/>
    <iact:actionData xml:id="d5">
      <inkml:trace xmlns:inkml="http://www.w3.org/2003/InkML" xml:id="stk5" contextRef="#ctx0" brushRef="#br0">6420 11708 0,'23'0'306,"1"0"-302,-1 0 5,25 0-1,23 0 1,-48 0-2,24 0 2,1 0-2,-1 24 1,24-24-2,-1 24 3,-22-24 5,22 0-8,1 23-1,-47-23 3,70 0-1,-23 0 0,-47 0 0,23 0 0,-24 0 1,25 0-1,-1 0 2,0 0 5,-23 0-6,-1 0-1,24 0 0,-23 0 1,0 0 2,23 0-3,0 0 0,-23 0 1,23 24 0,0-24 1,0 0-1,0 23 2,1-23-4,22 0 2,-46 0 0,0 0-2,23 0 2,-24 0 6,1 0-4,23 0 3,-23 24-6,-1-24 10,1 0-9,0 0 8,-1 0-1,1 0 0,-1 0 57</inkml:trace>
    </iact:actionData>
  </iact:action>
  <iact:action type="add" startTime="32861">
    <iact:property name="dataType"/>
    <iact:actionData xml:id="d6">
      <inkml:trace xmlns:inkml="http://www.w3.org/2003/InkML" xml:id="stk6" contextRef="#ctx0" brushRef="#br0">11989 11897 0,'24'0'207,"23"0"-204,-23 0 13,23 0-9,0-23 8,-23 23-6,-1 0 0,1 0-1,0 0-1,-1 0 1,24 0 0,-23 0 6,0 0-6,-1 0-1,1 0 8,-1 0 0,1 0 17,0 0-24,-1 0 7,1 0 9,-1 0-8,1 0 15,0 0 0</inkml:trace>
    </iact:actionData>
  </iact:action>
  <iact:action type="add" startTime="34694">
    <iact:property name="dataType"/>
    <iact:actionData xml:id="d7">
      <inkml:trace xmlns:inkml="http://www.w3.org/2003/InkML" xml:id="stk7" contextRef="#ctx0" brushRef="#br0">3021 18224 0,'-23'0'325,"-1"0"-316,0 0 7,-23 0-9,0 0 8,23 0-6,-23 23-3,0-23 4,23 0-4,1 0 3,-24 0-2,23 0 1,0 0-1,1 0 1,-24 0 0,23 0 0,0 0-1,-23 0 1,24 0 0,-25 0-1,25 0 2,-24 0 6,23 0-8,0 0 10,1 0-10,-1 0 2,1 0 5,-1 0-6,-23 0 15,23 0-13,1 0-4,-1 0 3,0 0-3,1 0 3,-1 0-2,1 0 9,-25 0-9,25 0 9,-1 0-8,1 0 0,-1 0-1,0 0 1,1 0 8,-1 0-9,1 0 0,-1 0 10,0 0-10,1 0 17,-1 0-15,1 0-3,-1 0 10,0 0 0,1 0-8,-1 0 15,1 0-8,-1 0 15,0 0 1</inkml:trace>
    </iact:actionData>
  </iact:action>
  <iact:action type="add" startTime="37933">
    <iact:property name="dataType"/>
    <iact:actionData xml:id="d8">
      <inkml:trace xmlns:inkml="http://www.w3.org/2003/InkML" xml:id="stk8" contextRef="#ctx0" brushRef="#br0">6892 18153 0,'23'0'202,"1"0"-194,0 0 6,-1 0-5,1 0-1,-1 0-1,25 0 2,-25 0-2,1 23 1,-1-23-1,25 0 1,-25 0-1,1 0 1,-1 0 0,1 0-1,0 0 9,-1 0-8,1 0 32,-1 0-10,1 0 71</inkml:trace>
    </iact:actionData>
  </iact:action>
  <iact:action type="add" startTime="39642">
    <iact:property name="dataType"/>
    <iact:actionData xml:id="d9">
      <inkml:trace xmlns:inkml="http://www.w3.org/2003/InkML" xml:id="stk9" contextRef="#ctx0" brushRef="#br0">11777 18153 0,'24'0'201,"-1"0"-193,48 0 1,0 0-3,-24 0 3,47 0-2,-23 0 1,24 0-1,-48 0 1,0 23 0,24-23 0,-48 0 0,1 0 1,0 0-3,-1 0 2,1 0 0,-1 0-1,1 0 10,0 0-5,-1 0-1,1 0-4,-1 0 2,1 0 7,0 0-3,-1 0 10,1 0-7,-1 0-8,25 0 15,-25 0 1,1 0-15,-1 0-2,1 0 23,0 0 10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9T15:49:47.066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718">
    <iact:property name="dataType"/>
    <iact:actionData xml:id="d0">
      <inkml:trace xmlns:inkml="http://www.w3.org/2003/InkML" xml:id="stk0" contextRef="#ctx0" brushRef="#br0">17441 9655 0,'24'0'41,"-1"0"-21,1 0 11,0 0-23,23 0 15,-24 0-16,1 0 2,0 0-2,23 0 1,71 0 10,-71 0-12,47 0 3,1 0-2,-24 0 1,-1 0-1,25 0 0,-1 0 1,-47 0 1,24 0-2,0 0 1,-24 0 0,0 0 0,24 0-1,-24-24 1,24 24 0,-24 0-1,-23 0 0,23 0 2,-23 0 0,23 0-2,0 0 1,-23 0 6,23 0-6,-23 0 8,-1 0-8,1 0 7,-1 0-7,1 0 0,0 0 32,-1 0-35</inkml:trace>
    </iact:actionData>
  </iact:action>
  <iact:action type="add" startTime="6675">
    <iact:property name="dataType"/>
    <iact:actionData xml:id="d1">
      <inkml:trace xmlns:inkml="http://www.w3.org/2003/InkML" xml:id="stk1" contextRef="#ctx0" brushRef="#br0">24993 10481 0,'47'0'278,"1"0"-271,-1 0 2,24 0-1,-1 0 0,48 0-1,-47 0 2,47 0-1,-23 0 1,23 0-3,-24 0 2,-23 0-1,0 0 1,-1 0-1,1 0 2,-24 0-2,24 0 1,-47 0 1,70 0-3,-23 0 1,0 0 2,-24 0 0,47 0-2,-23 0 0,-47 0 0,70 0 2,-23 0-2,-24-24 1,24 24 2,0 0-4,-24-23 2,24 23-1,0 0 2,-48 0-2,48 0 2,0 0-2,-47 0 2,23 0-3,0 0 2,-23 0-1,23 0 1,-24 0 16,1 0-17,0 0 8,-1 0 65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45BB6-0183-400B-AEA9-DCEFC5A4EC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EE630A-17B8-460E-8346-D1EAF73748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97E85B-2774-43C4-AC73-751F7A09C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626B3-2334-43C0-976E-941B47476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937C8-320E-4D97-8188-B2666F009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133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BFD29-A088-4550-B91B-1EBD211E6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A8999A-C2C8-450F-9404-E12A3D6843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8520D-1FF4-49A0-AEC6-7F7069E13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4D662-9A2E-46F8-8E86-2BC685D38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D3AE7B-F8CB-4527-8700-9AD82CF8C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07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C7448-BE7D-4C73-A110-70BE60558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7094F3-E05E-4A32-9989-9CC7D32CBE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31660E-FA1C-4AED-AEE1-843DFDA72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533D89-1434-4B9E-B4C1-9EE03FC49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8E05A5-5D1C-4376-A71F-21CEBA918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240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091DD-3B53-486B-BC8B-31566A0A4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1DCE78-23A7-47F8-9E63-1D901AA7D7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F8946-558F-424C-9F37-6D45B4D0CA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59DCEE-70FF-4C83-B004-24DC57EA7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95D1CF-0EAF-4904-B91F-328CBCDFE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C80E22-D389-43E2-9411-9029D25ED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684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A1B47-07BE-4E4D-BF5A-FEA387750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9FB302-765C-42C8-A65E-51EBE83E28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92B47-94B8-4C38-81EC-06C6D4BCA7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8D9C16-AA39-494F-904D-874D2B0563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46C5D5-81A5-4363-B049-C9FE383004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08CDC9-F77F-4CA0-9B98-7BB82BF820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480F03-FE8C-47D6-BEA0-4A3B8CB04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2B260D-8808-4EB9-9ADB-9141EF776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58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7F4F6-E637-499C-B756-4502193EA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D8F132-29CC-4D3A-BFAC-BCB5617F0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0E546F-B475-42FE-95CA-A7D66FC77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DB79EB-114D-49A5-A88A-9AFA8BEE1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80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E0FAD-E67D-4CB9-AB24-62FF1AC86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9AB5C4-4383-4372-8E1D-E3FF16A5A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09D836-90B2-424E-A8C0-6B9F512CF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762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8650C-A869-465F-89C2-0F05BA479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5FF38E-38D1-4025-A7DF-663401C54C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A4F281-6530-46C4-83BB-D2CEDDEC7F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A2994A-5849-4E85-8AA8-2C3184194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65B2D-23EA-4A29-89E2-F5705F06A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28924-D2EE-454F-80E6-FCBC875AF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58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7B68F-7AF9-42FB-9072-AD5F934D0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5E18DBD-1CB9-4162-853E-62B2C96A22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0B42AA-D875-4E2C-8814-592520D61F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ECFD39-5516-46AC-A87E-6369B9CF4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5683D5-2D90-4CFD-83D8-9693FC32F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F86617-EDCD-4E10-B930-BB4E234AB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322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50315-E375-4FBE-9E1A-55B5FECB6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0DF29F-1103-445C-9AEE-286B14E338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3B4A4-DF3A-4C6F-9B31-48DDB69DC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5CA56-5A64-4201-9C50-0F5EB9A95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9CAAB-4AE1-4560-ADC4-74346BC78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745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322F6E-BB44-41D4-A3DD-22C09C2B8B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4923B5-BDA7-49A8-9228-EEEA0BAA35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28DFA8-A95D-48BF-B0C1-EC81D06C1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6BFC2C-C7E0-4697-9522-74115BC3B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3E3CBF-FB7C-482C-B35B-6B5E1DE30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10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42321F-270F-493A-A5F8-17AD86E5E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9CC90C-FE02-4EEC-89A3-C9FAD71CD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88BC64-A51E-45F8-A5F1-4323FBE0E9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97513-C588-4F52-93DE-D2B8EF2B50C7}" type="datetimeFigureOut">
              <a:rPr lang="en-GB" smtClean="0"/>
              <a:t>09/12/2020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26605-DF47-4E56-AC6F-9B33710F82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B990D6-4AF1-4B53-8BC5-255B91BDCF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CD0B15-AB4B-4D82-A510-D7FDB49C44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872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video" Target="https://www.youtube.com/embed/dupaTS-c8Xc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microsoft.com/office/2011/relationships/inkAction" Target="../ink/inkAction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microsoft.com/office/2011/relationships/inkAction" Target="../ink/inkAction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2.m4a"/><Relationship Id="rId7" Type="http://schemas.openxmlformats.org/officeDocument/2006/relationships/image" Target="../media/image13.jpeg"/><Relationship Id="rId2" Type="http://schemas.microsoft.com/office/2007/relationships/media" Target="../media/media12.m4a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3.m4a"/><Relationship Id="rId7" Type="http://schemas.openxmlformats.org/officeDocument/2006/relationships/image" Target="../media/image14.jpeg"/><Relationship Id="rId2" Type="http://schemas.microsoft.com/office/2007/relationships/media" Target="../media/media13.m4a"/><Relationship Id="rId1" Type="http://schemas.openxmlformats.org/officeDocument/2006/relationships/tags" Target="../tags/tag9.xml"/><Relationship Id="rId6" Type="http://schemas.openxmlformats.org/officeDocument/2006/relationships/image" Target="../media/image13.jpe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4.m4a"/><Relationship Id="rId7" Type="http://schemas.openxmlformats.org/officeDocument/2006/relationships/image" Target="../media/image14.jpeg"/><Relationship Id="rId2" Type="http://schemas.microsoft.com/office/2007/relationships/media" Target="../media/media14.m4a"/><Relationship Id="rId1" Type="http://schemas.openxmlformats.org/officeDocument/2006/relationships/tags" Target="../tags/tag10.xml"/><Relationship Id="rId6" Type="http://schemas.openxmlformats.org/officeDocument/2006/relationships/image" Target="../media/image13.jpe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5.m4a"/><Relationship Id="rId7" Type="http://schemas.openxmlformats.org/officeDocument/2006/relationships/image" Target="../media/image14.jpeg"/><Relationship Id="rId2" Type="http://schemas.microsoft.com/office/2007/relationships/media" Target="../media/media15.m4a"/><Relationship Id="rId1" Type="http://schemas.openxmlformats.org/officeDocument/2006/relationships/tags" Target="../tags/tag11.xml"/><Relationship Id="rId6" Type="http://schemas.openxmlformats.org/officeDocument/2006/relationships/image" Target="../media/image13.jpe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6.m4a"/><Relationship Id="rId7" Type="http://schemas.openxmlformats.org/officeDocument/2006/relationships/image" Target="../media/image14.jpeg"/><Relationship Id="rId2" Type="http://schemas.microsoft.com/office/2007/relationships/media" Target="../media/media16.m4a"/><Relationship Id="rId1" Type="http://schemas.openxmlformats.org/officeDocument/2006/relationships/tags" Target="../tags/tag12.xml"/><Relationship Id="rId6" Type="http://schemas.openxmlformats.org/officeDocument/2006/relationships/image" Target="../media/image13.jpe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7.m4a"/><Relationship Id="rId7" Type="http://schemas.openxmlformats.org/officeDocument/2006/relationships/image" Target="../media/image13.jpeg"/><Relationship Id="rId2" Type="http://schemas.microsoft.com/office/2007/relationships/media" Target="../media/media17.m4a"/><Relationship Id="rId1" Type="http://schemas.openxmlformats.org/officeDocument/2006/relationships/tags" Target="../tags/tag13.xml"/><Relationship Id="rId6" Type="http://schemas.openxmlformats.org/officeDocument/2006/relationships/image" Target="../media/image16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8.m4a"/><Relationship Id="rId7" Type="http://schemas.openxmlformats.org/officeDocument/2006/relationships/image" Target="../media/image14.jpeg"/><Relationship Id="rId2" Type="http://schemas.microsoft.com/office/2007/relationships/media" Target="../media/media18.m4a"/><Relationship Id="rId1" Type="http://schemas.openxmlformats.org/officeDocument/2006/relationships/tags" Target="../tags/tag14.xml"/><Relationship Id="rId6" Type="http://schemas.openxmlformats.org/officeDocument/2006/relationships/image" Target="../media/image13.jpe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0B02D-EE68-42B2-A4E9-12B69EB66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4F5BA-223C-4F67-A22A-5C81BB33390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A8BAA-BAEF-4616-9DCE-473A8E00ABA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46705D-2D30-4535-BD60-C8B8D4EEE6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255"/>
            <a:ext cx="12192000" cy="6720543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AE8D76E6-025A-453B-94D7-97D9FA051D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266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61"/>
    </mc:Choice>
    <mc:Fallback>
      <p:transition spd="slow" advTm="14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DA4A-60D8-4260-A9CB-24DC664E87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90AC90-FACE-459B-806C-AB1A02103F7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In On Under Song | Prepositions Song For Kids | English Vitamin Bubbles">
            <a:hlinkClick r:id="" action="ppaction://media"/>
            <a:extLst>
              <a:ext uri="{FF2B5EF4-FFF2-40B4-BE49-F238E27FC236}">
                <a16:creationId xmlns:a16="http://schemas.microsoft.com/office/drawing/2014/main" id="{E586CF8D-E1C2-421B-84DA-85BC638B0B1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52C16FD-D5B7-415A-B253-D7ABF52634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58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0"/>
    </mc:Choice>
    <mc:Fallback>
      <p:transition spd="slow" advTm="1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ids Pages - Elf Prepositions for Christmas time | Prepositions, Spatial  concepts, Speech and language">
            <a:extLst>
              <a:ext uri="{FF2B5EF4-FFF2-40B4-BE49-F238E27FC236}">
                <a16:creationId xmlns:a16="http://schemas.microsoft.com/office/drawing/2014/main" id="{276EA85D-0A0A-4EAC-9029-B0A63A71AA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66"/>
          <a:stretch/>
        </p:blipFill>
        <p:spPr bwMode="auto">
          <a:xfrm>
            <a:off x="0" y="0"/>
            <a:ext cx="51852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2C4793-6360-418B-BBA5-B1E727E2D02E}"/>
              </a:ext>
            </a:extLst>
          </p:cNvPr>
          <p:cNvSpPr txBox="1"/>
          <p:nvPr/>
        </p:nvSpPr>
        <p:spPr>
          <a:xfrm>
            <a:off x="5992428" y="2512380"/>
            <a:ext cx="55041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Sassoon Infant Std" panose="020B0503020103030203" pitchFamily="34" charset="0"/>
              </a:rPr>
              <a:t>Today we are going to be talking about where things are.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CC8841D-7025-417A-9B4A-2900DC195FC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1640" y="1665720"/>
              <a:ext cx="4511880" cy="49035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CC8841D-7025-417A-9B4A-2900DC195FC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5800" y="1602360"/>
                <a:ext cx="4543200" cy="50302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1F1A873-CF99-4E1A-96CE-815B27B3C9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632"/>
    </mc:Choice>
    <mc:Fallback>
      <p:transition spd="slow" advTm="41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3A156D-FFCF-4D81-8B0C-B94B89078D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39049"/>
            <a:ext cx="5211443" cy="681895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B6F06A3-D334-4AB5-964C-54134079EC76}"/>
              </a:ext>
            </a:extLst>
          </p:cNvPr>
          <p:cNvSpPr/>
          <p:nvPr/>
        </p:nvSpPr>
        <p:spPr>
          <a:xfrm>
            <a:off x="6457950" y="5819775"/>
            <a:ext cx="933450" cy="2476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75B168D-30A9-40D0-9F8F-CD21AD4011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772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57"/>
    </mc:Choice>
    <mc:Fallback>
      <p:transition spd="slow" advTm="9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5D5AA4-1527-4365-83EF-7F27B58B02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999" y="11097"/>
            <a:ext cx="5342659" cy="684690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F238163-33B4-4111-8B06-88064A00FDA9}"/>
              </a:ext>
            </a:extLst>
          </p:cNvPr>
          <p:cNvSpPr/>
          <p:nvPr/>
        </p:nvSpPr>
        <p:spPr>
          <a:xfrm>
            <a:off x="6419850" y="5819774"/>
            <a:ext cx="971550" cy="390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EA964A5-5CCF-4156-9D51-B732DD020AC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184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16"/>
    </mc:Choice>
    <mc:Fallback>
      <p:transition spd="slow" advTm="9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AF267F-DC13-4D56-A666-4A0A62D634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8525" y="11318"/>
            <a:ext cx="5323750" cy="68466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D42C868-7D4B-400F-983A-A5AB31D3599E}"/>
              </a:ext>
            </a:extLst>
          </p:cNvPr>
          <p:cNvSpPr/>
          <p:nvPr/>
        </p:nvSpPr>
        <p:spPr>
          <a:xfrm>
            <a:off x="6276975" y="5743574"/>
            <a:ext cx="1162050" cy="390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0FE8FB-FBF3-4874-BA84-E0809B233F0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5011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60"/>
    </mc:Choice>
    <mc:Fallback>
      <p:transition spd="slow" advTm="6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2DAFE-8D5C-411B-AF72-F9C99B33A5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87" y="0"/>
            <a:ext cx="5300663" cy="685587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B335DDC-B010-4571-9410-81B463720258}"/>
              </a:ext>
            </a:extLst>
          </p:cNvPr>
          <p:cNvSpPr/>
          <p:nvPr/>
        </p:nvSpPr>
        <p:spPr>
          <a:xfrm>
            <a:off x="5915025" y="5743574"/>
            <a:ext cx="1524000" cy="390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1D99DD6-8E7D-4AFD-B682-11352A2E1CF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7889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53"/>
    </mc:Choice>
    <mc:Fallback>
      <p:transition spd="slow" advTm="8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75096F-E1E3-496B-BDD5-36003B915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36907" y="0"/>
            <a:ext cx="5318185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F0BDEF7-04F4-4A80-A00A-13F8A42CD78A}"/>
              </a:ext>
            </a:extLst>
          </p:cNvPr>
          <p:cNvSpPr/>
          <p:nvPr/>
        </p:nvSpPr>
        <p:spPr>
          <a:xfrm>
            <a:off x="6353175" y="5743574"/>
            <a:ext cx="1085850" cy="390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4BFF12A-98C2-4559-AEC6-48209B8937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815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04"/>
    </mc:Choice>
    <mc:Fallback>
      <p:transition spd="slow" advTm="6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52423F-A1DA-4B72-A93A-1A8085177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0425" y="5424"/>
            <a:ext cx="5395419" cy="685257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A9B36B9-972D-449F-9696-B56A46F5C3B9}"/>
              </a:ext>
            </a:extLst>
          </p:cNvPr>
          <p:cNvSpPr/>
          <p:nvPr/>
        </p:nvSpPr>
        <p:spPr>
          <a:xfrm>
            <a:off x="6705599" y="5743574"/>
            <a:ext cx="457201" cy="390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EAC4E26-9D23-4184-9B3F-814B613686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786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70"/>
    </mc:Choice>
    <mc:Fallback>
      <p:transition spd="slow" advTm="6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D686EF-0295-425E-A107-5F00344012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1770" y="0"/>
            <a:ext cx="5369805" cy="688537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DFAE0B4-439A-4181-8D36-BB3F353271BF}"/>
              </a:ext>
            </a:extLst>
          </p:cNvPr>
          <p:cNvSpPr/>
          <p:nvPr/>
        </p:nvSpPr>
        <p:spPr>
          <a:xfrm>
            <a:off x="5934075" y="5743574"/>
            <a:ext cx="1495425" cy="43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70E1B3A-9DA3-4CF4-A03F-2B84742FE2B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963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21"/>
    </mc:Choice>
    <mc:Fallback>
      <p:transition spd="slow" advTm="8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1F12B-F550-474D-B7EB-62297903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Sassoon Infant Std" panose="020B0503020103030203" pitchFamily="34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B32228-E1F7-41D0-AF8E-7FD816557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03375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Sassoon Infant Std" panose="020B0503020103030203" pitchFamily="34" charset="0"/>
              </a:rPr>
              <a:t>You will need:</a:t>
            </a:r>
          </a:p>
          <a:p>
            <a:pPr lvl="1"/>
            <a:r>
              <a:rPr lang="en-GB" sz="3200" dirty="0">
                <a:latin typeface="Sassoon Infant Std" panose="020B0503020103030203" pitchFamily="34" charset="0"/>
              </a:rPr>
              <a:t>A toy</a:t>
            </a:r>
          </a:p>
          <a:p>
            <a:pPr lvl="1"/>
            <a:r>
              <a:rPr lang="en-GB" sz="3200" dirty="0">
                <a:latin typeface="Sassoon Infant Std" panose="020B0503020103030203" pitchFamily="34" charset="0"/>
              </a:rPr>
              <a:t>A book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B7A8393-5F01-4C77-9433-693745BA16BF}"/>
              </a:ext>
            </a:extLst>
          </p:cNvPr>
          <p:cNvSpPr txBox="1">
            <a:spLocks/>
          </p:cNvSpPr>
          <p:nvPr/>
        </p:nvSpPr>
        <p:spPr>
          <a:xfrm>
            <a:off x="285751" y="4257675"/>
            <a:ext cx="11725274" cy="10953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4000" dirty="0">
                <a:latin typeface="Sassoon Infant Std" panose="020B0503020103030203" pitchFamily="34" charset="0"/>
              </a:rPr>
              <a:t>Sit on the floor with the book next to you. Listen for my instructions and place you toy in the matching place. </a:t>
            </a:r>
          </a:p>
        </p:txBody>
      </p:sp>
      <p:pic>
        <p:nvPicPr>
          <p:cNvPr id="5" name="Picture 6" descr="Cartoon Book Images, Stock Photos &amp; Vectors | Shutterstock">
            <a:extLst>
              <a:ext uri="{FF2B5EF4-FFF2-40B4-BE49-F238E27FC236}">
                <a16:creationId xmlns:a16="http://schemas.microsoft.com/office/drawing/2014/main" id="{C5E6D0D7-7487-4D2A-A289-4E2D46D2B1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2" r="5769" b="6428"/>
          <a:stretch/>
        </p:blipFill>
        <p:spPr bwMode="auto">
          <a:xfrm>
            <a:off x="6096000" y="1571625"/>
            <a:ext cx="1447836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eddy Bear Cartoon Images, Stock Photos &amp; Vectors | Shutterstock">
            <a:extLst>
              <a:ext uri="{FF2B5EF4-FFF2-40B4-BE49-F238E27FC236}">
                <a16:creationId xmlns:a16="http://schemas.microsoft.com/office/drawing/2014/main" id="{DE39E860-1464-41B2-B8E0-B2C039F6CC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8"/>
          <a:stretch/>
        </p:blipFill>
        <p:spPr bwMode="auto">
          <a:xfrm>
            <a:off x="8486775" y="1027906"/>
            <a:ext cx="2228850" cy="24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1999301-CD77-41D0-9040-045B4D6B32F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278760" y="3467160"/>
              <a:ext cx="3721680" cy="3063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1999301-CD77-41D0-9040-045B4D6B32F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262920" y="3403800"/>
                <a:ext cx="3753000" cy="43308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9195BFB-3C97-4DAB-A72E-91E4FEC595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6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73"/>
    </mc:Choice>
    <mc:Fallback>
      <p:transition spd="slow" advTm="20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Teddy Bear Cartoon Images, Stock Photos &amp; Vectors | Shutterstock">
            <a:extLst>
              <a:ext uri="{FF2B5EF4-FFF2-40B4-BE49-F238E27FC236}">
                <a16:creationId xmlns:a16="http://schemas.microsoft.com/office/drawing/2014/main" id="{06BD0695-4C51-4B53-80FD-E33FC8EC21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8"/>
          <a:stretch/>
        </p:blipFill>
        <p:spPr bwMode="auto">
          <a:xfrm>
            <a:off x="0" y="0"/>
            <a:ext cx="1383361" cy="15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oy Sitting in Grass Clip Art | Dog clip art, Clip art, Kids clipart">
            <a:extLst>
              <a:ext uri="{FF2B5EF4-FFF2-40B4-BE49-F238E27FC236}">
                <a16:creationId xmlns:a16="http://schemas.microsoft.com/office/drawing/2014/main" id="{6D905F95-6C3D-43AB-8318-279CC4C56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76475"/>
            <a:ext cx="428625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artoon Book Images, Stock Photos &amp; Vectors | Shutterstock">
            <a:extLst>
              <a:ext uri="{FF2B5EF4-FFF2-40B4-BE49-F238E27FC236}">
                <a16:creationId xmlns:a16="http://schemas.microsoft.com/office/drawing/2014/main" id="{049DEB46-5CD6-48B4-B2F6-5A21DA3B6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r="5000" b="6072"/>
          <a:stretch/>
        </p:blipFill>
        <p:spPr bwMode="auto">
          <a:xfrm>
            <a:off x="2647950" y="3429000"/>
            <a:ext cx="1704975" cy="195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C805CB-F54C-43DF-925E-58C0F0979E48}"/>
              </a:ext>
            </a:extLst>
          </p:cNvPr>
          <p:cNvSpPr txBox="1"/>
          <p:nvPr/>
        </p:nvSpPr>
        <p:spPr>
          <a:xfrm>
            <a:off x="1895475" y="53757"/>
            <a:ext cx="9391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Infant Std" panose="020B0503020103030203" pitchFamily="34" charset="0"/>
              </a:rPr>
              <a:t>Put your toy behind your back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6240F6-8995-42F2-8C27-99255120BA2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0599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98"/>
    </mc:Choice>
    <mc:Fallback>
      <p:transition spd="slow" advTm="13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0.69557 0.526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79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oy Sitting in Grass Clip Art | Dog clip art, Clip art, Kids clipart">
            <a:extLst>
              <a:ext uri="{FF2B5EF4-FFF2-40B4-BE49-F238E27FC236}">
                <a16:creationId xmlns:a16="http://schemas.microsoft.com/office/drawing/2014/main" id="{6D905F95-6C3D-43AB-8318-279CC4C56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76475"/>
            <a:ext cx="428625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artoon Book Images, Stock Photos &amp; Vectors | Shutterstock">
            <a:extLst>
              <a:ext uri="{FF2B5EF4-FFF2-40B4-BE49-F238E27FC236}">
                <a16:creationId xmlns:a16="http://schemas.microsoft.com/office/drawing/2014/main" id="{049DEB46-5CD6-48B4-B2F6-5A21DA3B6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r="5000" b="6072"/>
          <a:stretch/>
        </p:blipFill>
        <p:spPr bwMode="auto">
          <a:xfrm>
            <a:off x="2647950" y="3429000"/>
            <a:ext cx="1704975" cy="195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Teddy Bear Cartoon Images, Stock Photos &amp; Vectors | Shutterstock">
            <a:extLst>
              <a:ext uri="{FF2B5EF4-FFF2-40B4-BE49-F238E27FC236}">
                <a16:creationId xmlns:a16="http://schemas.microsoft.com/office/drawing/2014/main" id="{06BD0695-4C51-4B53-80FD-E33FC8EC21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8"/>
          <a:stretch/>
        </p:blipFill>
        <p:spPr bwMode="auto">
          <a:xfrm>
            <a:off x="0" y="0"/>
            <a:ext cx="1383361" cy="15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C805CB-F54C-43DF-925E-58C0F0979E48}"/>
              </a:ext>
            </a:extLst>
          </p:cNvPr>
          <p:cNvSpPr txBox="1"/>
          <p:nvPr/>
        </p:nvSpPr>
        <p:spPr>
          <a:xfrm>
            <a:off x="1895475" y="53757"/>
            <a:ext cx="9391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Infant Std" panose="020B0503020103030203" pitchFamily="34" charset="0"/>
              </a:rPr>
              <a:t>Put your toy near the book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48514D-AEC2-4E35-9BA4-BE098B2966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3162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39"/>
    </mc:Choice>
    <mc:Fallback>
      <p:transition spd="slow" advTm="10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0.11341 0.5641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4" y="2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oy Sitting in Grass Clip Art | Dog clip art, Clip art, Kids clipart">
            <a:extLst>
              <a:ext uri="{FF2B5EF4-FFF2-40B4-BE49-F238E27FC236}">
                <a16:creationId xmlns:a16="http://schemas.microsoft.com/office/drawing/2014/main" id="{6D905F95-6C3D-43AB-8318-279CC4C56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76475"/>
            <a:ext cx="428625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artoon Book Images, Stock Photos &amp; Vectors | Shutterstock">
            <a:extLst>
              <a:ext uri="{FF2B5EF4-FFF2-40B4-BE49-F238E27FC236}">
                <a16:creationId xmlns:a16="http://schemas.microsoft.com/office/drawing/2014/main" id="{049DEB46-5CD6-48B4-B2F6-5A21DA3B6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r="5000" b="6072"/>
          <a:stretch/>
        </p:blipFill>
        <p:spPr bwMode="auto">
          <a:xfrm>
            <a:off x="2647950" y="3429000"/>
            <a:ext cx="1704975" cy="195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Teddy Bear Cartoon Images, Stock Photos &amp; Vectors | Shutterstock">
            <a:extLst>
              <a:ext uri="{FF2B5EF4-FFF2-40B4-BE49-F238E27FC236}">
                <a16:creationId xmlns:a16="http://schemas.microsoft.com/office/drawing/2014/main" id="{06BD0695-4C51-4B53-80FD-E33FC8EC21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8"/>
          <a:stretch/>
        </p:blipFill>
        <p:spPr bwMode="auto">
          <a:xfrm>
            <a:off x="0" y="0"/>
            <a:ext cx="1383361" cy="15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C805CB-F54C-43DF-925E-58C0F0979E48}"/>
              </a:ext>
            </a:extLst>
          </p:cNvPr>
          <p:cNvSpPr txBox="1"/>
          <p:nvPr/>
        </p:nvSpPr>
        <p:spPr>
          <a:xfrm>
            <a:off x="1895475" y="53757"/>
            <a:ext cx="9391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Infant Std" panose="020B0503020103030203" pitchFamily="34" charset="0"/>
              </a:rPr>
              <a:t>Put your toy on your head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4CF8EE-CA50-415B-96AE-D76031E754C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879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996"/>
    </mc:Choice>
    <mc:Fallback>
      <p:transition spd="slow" advTm="11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0.6293 0.147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58" y="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oy Sitting in Grass Clip Art | Dog clip art, Clip art, Kids clipart">
            <a:extLst>
              <a:ext uri="{FF2B5EF4-FFF2-40B4-BE49-F238E27FC236}">
                <a16:creationId xmlns:a16="http://schemas.microsoft.com/office/drawing/2014/main" id="{6D905F95-6C3D-43AB-8318-279CC4C56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76475"/>
            <a:ext cx="428625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artoon Book Images, Stock Photos &amp; Vectors | Shutterstock">
            <a:extLst>
              <a:ext uri="{FF2B5EF4-FFF2-40B4-BE49-F238E27FC236}">
                <a16:creationId xmlns:a16="http://schemas.microsoft.com/office/drawing/2014/main" id="{049DEB46-5CD6-48B4-B2F6-5A21DA3B6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r="5000" b="6072"/>
          <a:stretch/>
        </p:blipFill>
        <p:spPr bwMode="auto">
          <a:xfrm>
            <a:off x="2647950" y="3429000"/>
            <a:ext cx="1704975" cy="195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C805CB-F54C-43DF-925E-58C0F0979E48}"/>
              </a:ext>
            </a:extLst>
          </p:cNvPr>
          <p:cNvSpPr txBox="1"/>
          <p:nvPr/>
        </p:nvSpPr>
        <p:spPr>
          <a:xfrm>
            <a:off x="1868842" y="0"/>
            <a:ext cx="9391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Infant Std" panose="020B0503020103030203" pitchFamily="34" charset="0"/>
              </a:rPr>
              <a:t>Put your toy in between you and the book</a:t>
            </a:r>
          </a:p>
        </p:txBody>
      </p:sp>
      <p:pic>
        <p:nvPicPr>
          <p:cNvPr id="6" name="Picture 4" descr="Teddy Bear Cartoon Images, Stock Photos &amp; Vectors | Shutterstock">
            <a:extLst>
              <a:ext uri="{FF2B5EF4-FFF2-40B4-BE49-F238E27FC236}">
                <a16:creationId xmlns:a16="http://schemas.microsoft.com/office/drawing/2014/main" id="{06BD0695-4C51-4B53-80FD-E33FC8EC21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8"/>
          <a:stretch/>
        </p:blipFill>
        <p:spPr bwMode="auto">
          <a:xfrm>
            <a:off x="0" y="0"/>
            <a:ext cx="1383361" cy="15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91261D1-A4E0-4914-8498-E98FC81D21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989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98"/>
    </mc:Choice>
    <mc:Fallback>
      <p:transition spd="slow" advTm="124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0.41745 0.55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72" y="2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oy Sitting in Grass Clip Art | Dog clip art, Clip art, Kids clipart">
            <a:extLst>
              <a:ext uri="{FF2B5EF4-FFF2-40B4-BE49-F238E27FC236}">
                <a16:creationId xmlns:a16="http://schemas.microsoft.com/office/drawing/2014/main" id="{6D905F95-6C3D-43AB-8318-279CC4C56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76475"/>
            <a:ext cx="428625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artoon Book Images, Stock Photos &amp; Vectors | Shutterstock">
            <a:extLst>
              <a:ext uri="{FF2B5EF4-FFF2-40B4-BE49-F238E27FC236}">
                <a16:creationId xmlns:a16="http://schemas.microsoft.com/office/drawing/2014/main" id="{049DEB46-5CD6-48B4-B2F6-5A21DA3B6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r="5000" b="6072"/>
          <a:stretch/>
        </p:blipFill>
        <p:spPr bwMode="auto">
          <a:xfrm>
            <a:off x="2647950" y="3429000"/>
            <a:ext cx="1704975" cy="195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C805CB-F54C-43DF-925E-58C0F0979E48}"/>
              </a:ext>
            </a:extLst>
          </p:cNvPr>
          <p:cNvSpPr txBox="1"/>
          <p:nvPr/>
        </p:nvSpPr>
        <p:spPr>
          <a:xfrm>
            <a:off x="1717921" y="128114"/>
            <a:ext cx="9391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Infant Std" panose="020B0503020103030203" pitchFamily="34" charset="0"/>
              </a:rPr>
              <a:t>Put your toy in front of you</a:t>
            </a:r>
          </a:p>
        </p:txBody>
      </p:sp>
      <p:pic>
        <p:nvPicPr>
          <p:cNvPr id="6" name="Picture 4" descr="Teddy Bear Cartoon Images, Stock Photos &amp; Vectors | Shutterstock">
            <a:extLst>
              <a:ext uri="{FF2B5EF4-FFF2-40B4-BE49-F238E27FC236}">
                <a16:creationId xmlns:a16="http://schemas.microsoft.com/office/drawing/2014/main" id="{06BD0695-4C51-4B53-80FD-E33FC8EC21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8"/>
          <a:stretch/>
        </p:blipFill>
        <p:spPr bwMode="auto">
          <a:xfrm>
            <a:off x="0" y="0"/>
            <a:ext cx="1383361" cy="15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219456D-C17E-4A31-9AEA-05B4D7FB03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2454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28"/>
    </mc:Choice>
    <mc:Fallback>
      <p:transition spd="slow" advTm="10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0.61836 0.6724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11" y="3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Teddy Bear Cartoon Images, Stock Photos &amp; Vectors | Shutterstock">
            <a:extLst>
              <a:ext uri="{FF2B5EF4-FFF2-40B4-BE49-F238E27FC236}">
                <a16:creationId xmlns:a16="http://schemas.microsoft.com/office/drawing/2014/main" id="{06BD0695-4C51-4B53-80FD-E33FC8EC21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8"/>
          <a:stretch/>
        </p:blipFill>
        <p:spPr bwMode="auto">
          <a:xfrm>
            <a:off x="0" y="0"/>
            <a:ext cx="1383361" cy="15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oy Sitting in Grass Clip Art | Dog clip art, Clip art, Kids clipart">
            <a:extLst>
              <a:ext uri="{FF2B5EF4-FFF2-40B4-BE49-F238E27FC236}">
                <a16:creationId xmlns:a16="http://schemas.microsoft.com/office/drawing/2014/main" id="{6D905F95-6C3D-43AB-8318-279CC4C56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76475"/>
            <a:ext cx="428625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artoon Book Images, Stock Photos &amp; Vectors | Shutterstock">
            <a:extLst>
              <a:ext uri="{FF2B5EF4-FFF2-40B4-BE49-F238E27FC236}">
                <a16:creationId xmlns:a16="http://schemas.microsoft.com/office/drawing/2014/main" id="{049DEB46-5CD6-48B4-B2F6-5A21DA3B6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r="5000" b="6072"/>
          <a:stretch/>
        </p:blipFill>
        <p:spPr bwMode="auto">
          <a:xfrm>
            <a:off x="2647950" y="3429000"/>
            <a:ext cx="1704975" cy="195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C805CB-F54C-43DF-925E-58C0F0979E48}"/>
              </a:ext>
            </a:extLst>
          </p:cNvPr>
          <p:cNvSpPr txBox="1"/>
          <p:nvPr/>
        </p:nvSpPr>
        <p:spPr>
          <a:xfrm>
            <a:off x="1895475" y="53757"/>
            <a:ext cx="9391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Infant Std" panose="020B0503020103030203" pitchFamily="34" charset="0"/>
              </a:rPr>
              <a:t>Put your toy under the book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7316DC-93F0-44E5-90E1-CA12A0E30D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482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54"/>
    </mc:Choice>
    <mc:Fallback>
      <p:transition spd="slow" advTm="10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0.22591 0.781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89" y="39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oy Sitting in Grass Clip Art | Dog clip art, Clip art, Kids clipart">
            <a:extLst>
              <a:ext uri="{FF2B5EF4-FFF2-40B4-BE49-F238E27FC236}">
                <a16:creationId xmlns:a16="http://schemas.microsoft.com/office/drawing/2014/main" id="{6D905F95-6C3D-43AB-8318-279CC4C56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276475"/>
            <a:ext cx="428625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artoon Book Images, Stock Photos &amp; Vectors | Shutterstock">
            <a:extLst>
              <a:ext uri="{FF2B5EF4-FFF2-40B4-BE49-F238E27FC236}">
                <a16:creationId xmlns:a16="http://schemas.microsoft.com/office/drawing/2014/main" id="{049DEB46-5CD6-48B4-B2F6-5A21DA3B6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r="5000" b="6072"/>
          <a:stretch/>
        </p:blipFill>
        <p:spPr bwMode="auto">
          <a:xfrm>
            <a:off x="2647950" y="3429000"/>
            <a:ext cx="1704975" cy="195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C805CB-F54C-43DF-925E-58C0F0979E48}"/>
              </a:ext>
            </a:extLst>
          </p:cNvPr>
          <p:cNvSpPr txBox="1"/>
          <p:nvPr/>
        </p:nvSpPr>
        <p:spPr>
          <a:xfrm>
            <a:off x="1895475" y="53757"/>
            <a:ext cx="9391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Sassoon Infant Std" panose="020B0503020103030203" pitchFamily="34" charset="0"/>
              </a:rPr>
              <a:t>Put your toy next to you</a:t>
            </a:r>
          </a:p>
        </p:txBody>
      </p:sp>
      <p:pic>
        <p:nvPicPr>
          <p:cNvPr id="6" name="Picture 4" descr="Teddy Bear Cartoon Images, Stock Photos &amp; Vectors | Shutterstock">
            <a:extLst>
              <a:ext uri="{FF2B5EF4-FFF2-40B4-BE49-F238E27FC236}">
                <a16:creationId xmlns:a16="http://schemas.microsoft.com/office/drawing/2014/main" id="{06BD0695-4C51-4B53-80FD-E33FC8EC21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28"/>
          <a:stretch/>
        </p:blipFill>
        <p:spPr bwMode="auto">
          <a:xfrm>
            <a:off x="0" y="0"/>
            <a:ext cx="1383361" cy="154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8D81BD6-10FE-4D93-84E8-8DD3563DABA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04313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40"/>
    </mc:Choice>
    <mc:Fallback>
      <p:transition spd="slow" advTm="11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96296E-6 L 0.77031 0.556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516" y="2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91</Words>
  <Application>Microsoft Office PowerPoint</Application>
  <PresentationFormat>Widescreen</PresentationFormat>
  <Paragraphs>13</Paragraphs>
  <Slides>18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8</cp:revision>
  <dcterms:created xsi:type="dcterms:W3CDTF">2020-12-04T11:53:57Z</dcterms:created>
  <dcterms:modified xsi:type="dcterms:W3CDTF">2020-12-09T15:54:24Z</dcterms:modified>
</cp:coreProperties>
</file>