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83" r:id="rId16"/>
    <p:sldId id="270" r:id="rId17"/>
    <p:sldId id="288" r:id="rId18"/>
    <p:sldId id="299" r:id="rId19"/>
    <p:sldId id="302" r:id="rId20"/>
    <p:sldId id="313" r:id="rId21"/>
    <p:sldId id="321" r:id="rId22"/>
    <p:sldId id="335" r:id="rId23"/>
    <p:sldId id="338" r:id="rId24"/>
    <p:sldId id="340" r:id="rId25"/>
    <p:sldId id="330" r:id="rId26"/>
    <p:sldId id="324" r:id="rId27"/>
    <p:sldId id="325" r:id="rId28"/>
    <p:sldId id="326" r:id="rId29"/>
    <p:sldId id="339" r:id="rId30"/>
    <p:sldId id="276" r:id="rId31"/>
    <p:sldId id="277" r:id="rId32"/>
    <p:sldId id="289" r:id="rId33"/>
    <p:sldId id="328" r:id="rId34"/>
    <p:sldId id="332" r:id="rId35"/>
    <p:sldId id="341" r:id="rId36"/>
    <p:sldId id="342" r:id="rId3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838" autoAdjust="0"/>
    <p:restoredTop sz="94660"/>
  </p:normalViewPr>
  <p:slideViewPr>
    <p:cSldViewPr snapToGrid="0">
      <p:cViewPr varScale="1">
        <p:scale>
          <a:sx n="86" d="100"/>
          <a:sy n="86" d="100"/>
        </p:scale>
        <p:origin x="566" y="8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viewProps" Target="viewProps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676C025-9E1F-4DE4-9BF7-7EB47C6DA43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C149A4AC-CEF7-40DF-B13A-CD2862196F1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6054EFF-C5DE-4217-8EB4-190BFA454C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CB17CF-D036-4037-889D-ED5DECBA719A}" type="datetimeFigureOut">
              <a:rPr lang="en-GB" smtClean="0"/>
              <a:t>14/11/2020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437F2AF-25E4-4223-B440-D42F182D16E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AC4FA6E-7A1C-4806-BBFB-DBB79518B11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94F119-A7B9-4DD0-8EA9-952D0DA99E9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3958787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D3B6CE-1A1E-4233-9022-900BE0BF26C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4DB0148-9515-4548-8F7E-E749B4D9EC6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00BA9AF-7570-465F-935B-74CF8130AB4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CB17CF-D036-4037-889D-ED5DECBA719A}" type="datetimeFigureOut">
              <a:rPr lang="en-GB" smtClean="0"/>
              <a:t>14/11/2020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794D156-6F1C-429B-A9BB-62A2CDF9570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F8F2D9B-97DC-4418-A661-AE0A00015E0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94F119-A7B9-4DD0-8EA9-952D0DA99E9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1370945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108B7E4-49C8-4BDB-854B-563C32748D7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E24D96C-D307-4C95-BD2B-3FFE71C9CF7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5606651-3B0B-4C60-9CEB-31BBE97C1C1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CB17CF-D036-4037-889D-ED5DECBA719A}" type="datetimeFigureOut">
              <a:rPr lang="en-GB" smtClean="0"/>
              <a:t>14/11/2020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CB4A604-F0E0-41EF-99B8-9AC4F5732C3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80D562A-0724-49CF-A3B1-03D1BB7085E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94F119-A7B9-4DD0-8EA9-952D0DA99E9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0657274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2FB76A4-6126-4614-82E4-5BF139A39F7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AA7F8AB-A097-482B-9155-C323440BA25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6561E32-8555-4F16-9AA9-7DC9A21AAC6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99E9C78-5D00-4F5A-87B9-9032B3560D9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CB17CF-D036-4037-889D-ED5DECBA719A}" type="datetimeFigureOut">
              <a:rPr lang="en-GB" smtClean="0"/>
              <a:t>14/11/2020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9CC5325-EF08-4EFE-875A-EC5B491442C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BF7BD17-1E81-4C6E-9EC8-6D5F21CCE93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94F119-A7B9-4DD0-8EA9-952D0DA99E9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9045583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97D405B-03FA-4327-98A0-882F356571B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39240BC-F39C-4032-A1A6-6D0F5DA829E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69F8CD1-8529-48FB-9413-0B539CA015E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B0F2B19-A47F-4343-B170-4894C5FAAD7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ACA83790-6D5B-4253-B618-715148BAE5B8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21B71964-F220-41AA-A852-ECBC896DB6B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CB17CF-D036-4037-889D-ED5DECBA719A}" type="datetimeFigureOut">
              <a:rPr lang="en-GB" smtClean="0"/>
              <a:t>14/11/2020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C1588293-D06C-4D4C-B981-354DDAC2444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4BBB298E-5874-46F2-8B73-1731BF56D6A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94F119-A7B9-4DD0-8EA9-952D0DA99E9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917250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8FE141F-94FB-4340-B3EC-87AFC93102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121C7E50-F366-4381-A879-EBA4F94CF70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CB17CF-D036-4037-889D-ED5DECBA719A}" type="datetimeFigureOut">
              <a:rPr lang="en-GB" smtClean="0"/>
              <a:t>14/11/2020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334A3C1F-43EC-4815-9EB6-B1A76AD469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AFCB525E-39A5-4566-9952-F73C5B47293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94F119-A7B9-4DD0-8EA9-952D0DA99E9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2813851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C23C1A1C-892C-4D5A-8D2C-D92C5F22BFF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CB17CF-D036-4037-889D-ED5DECBA719A}" type="datetimeFigureOut">
              <a:rPr lang="en-GB" smtClean="0"/>
              <a:t>14/11/2020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466568C1-E08B-436F-9873-E379BE3B14B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C772606-F6D2-4908-BF01-8B0F76D386D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94F119-A7B9-4DD0-8EA9-952D0DA99E9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2716259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E1C803A-AF84-43B0-9D1E-FA1D42C2B31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9C8A2F0-860C-4A6B-9C24-6CC8847DBAB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1164F02-4DD5-4BD5-9127-172B5EC1C9F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2AC5602-2A27-4836-AFD2-F0D9D7331E5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CB17CF-D036-4037-889D-ED5DECBA719A}" type="datetimeFigureOut">
              <a:rPr lang="en-GB" smtClean="0"/>
              <a:t>14/11/2020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06D1763-6CC3-4AF9-BD88-7A07F9C66A9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01E2F84-35E7-49F7-B9AD-2BA8A7E8B99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94F119-A7B9-4DD0-8EA9-952D0DA99E9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9343203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F0E734E-6046-4974-A561-7A82CF1DE2B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800352B4-665C-4971-B0C1-C79D8FBAAD2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23014E4-6E39-44B9-9272-CF56ACE7547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85B55D0-7E38-4F19-AD9E-F3BDB4B4980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CB17CF-D036-4037-889D-ED5DECBA719A}" type="datetimeFigureOut">
              <a:rPr lang="en-GB" smtClean="0"/>
              <a:t>14/11/2020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CB1183E-0E3E-44C8-BDAE-304EC4BAD2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B9CB2DE-AB5E-436D-AE02-09010A75708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94F119-A7B9-4DD0-8EA9-952D0DA99E9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691631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98BD314-4B9E-4B06-8CA2-ACDDFCFA81B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7B4CDEFD-9935-49A7-A2BF-EE187B511B8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77BFA1-A1B0-4F26-9A02-39D4C7AD7D5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CB17CF-D036-4037-889D-ED5DECBA719A}" type="datetimeFigureOut">
              <a:rPr lang="en-GB" smtClean="0"/>
              <a:t>14/11/2020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34FF4F3-37FC-4472-906A-764E92A488C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4D05FC2-D436-4663-B447-E2AD107962F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94F119-A7B9-4DD0-8EA9-952D0DA99E9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7525759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905D96F8-CBF0-4247-BD0B-B703132C09D7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AE2DEB90-1C35-4197-87BE-65F5931EFDA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DBBB7B6-1B95-4EF7-A542-9DE616A1E05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CB17CF-D036-4037-889D-ED5DECBA719A}" type="datetimeFigureOut">
              <a:rPr lang="en-GB" smtClean="0"/>
              <a:t>14/11/2020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0D5BCB7-9795-4838-BB1B-C60E427D75D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4FA2B9A-7208-4009-B389-1FB96A3017E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94F119-A7B9-4DD0-8EA9-952D0DA99E9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0655537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21F9995-0B37-4CF9-827B-89F07FCB6D8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5455E38-B7AC-425D-9382-62C5A22633D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9E43527-723C-4CAD-8586-0D66E043F72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2CB17CF-D036-4037-889D-ED5DECBA719A}" type="datetimeFigureOut">
              <a:rPr lang="en-GB" smtClean="0"/>
              <a:t>14/11/2020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576ACC9-542D-46D6-A830-5A5082ADAF6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7E264BB-0B1B-4134-837E-BB25A601108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794F119-A7B9-4DD0-8EA9-952D0DA99E9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4665785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TvMyssfAUx0&amp;t=2s" TargetMode="External"/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8CCAED91-E538-45B8-8B55-DD8F9F6C40A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58450"/>
            <a:ext cx="12192000" cy="67411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870757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EC536C28-2814-4E19-BD5F-3031E221A1D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72947"/>
            <a:ext cx="12192000" cy="67121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2377358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1441C38C-3E80-4366-B59A-8E58BD4FB97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47416"/>
            <a:ext cx="12192000" cy="67631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6737473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F5C53252-4253-43D4-BD0B-146FD9EEB30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8335"/>
            <a:ext cx="12192000" cy="67213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0184164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E766B0DF-F701-4CA9-ACEE-929A52691F0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5114"/>
            <a:ext cx="12192000" cy="67877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7993842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08FED115-8A6A-4B3C-BA1F-11D6B438598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47833"/>
            <a:ext cx="12192000" cy="67623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1267680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6FFA2CFD-BCE9-45D5-8892-E469EFFDDA2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47416"/>
            <a:ext cx="12192000" cy="67631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9536452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AFEB9DDB-8536-489A-9F5E-D0B03349940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2267"/>
            <a:ext cx="12192000" cy="67334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3572139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B151727B-091F-4887-97E9-590A860DE93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59755"/>
            <a:ext cx="12192000" cy="67384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7595867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F72931CC-D992-494B-BC18-47CC957829D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59755"/>
            <a:ext cx="12192000" cy="67384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4959550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A273B3B5-2849-4A61-8628-F58D5813027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44879"/>
            <a:ext cx="12192000" cy="67682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203586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192B660C-8701-4332-A842-3638983BCEE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76960"/>
            <a:ext cx="12192000" cy="67040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7670954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F53A1BED-9598-424C-ACF5-CAC21E1F5C9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54224"/>
            <a:ext cx="12192000" cy="67495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890720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AF8DDCE4-1605-4F97-894D-78B1B7A7549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51279"/>
            <a:ext cx="12192000" cy="67554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5810849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2D0BD603-869C-4BE2-9C5F-C107FFC9FCB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59352"/>
            <a:ext cx="12192000" cy="67392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555167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DF3CCDEF-5B6D-4123-9734-439B7154BE7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44879"/>
            <a:ext cx="12192000" cy="67682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6351944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64CD6CC8-5183-478E-B5CE-5677AD3AFA2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58046"/>
            <a:ext cx="12192000" cy="67419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21607440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0ED9DE75-05C7-4E76-AD49-BE1F4B8D688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41910"/>
            <a:ext cx="12192000" cy="67741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23411389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2C101CCD-550A-485B-9DF6-54B07339067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50356"/>
            <a:ext cx="12192000" cy="67572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13195721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0DE8A717-3779-483C-B905-637221A5284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5979"/>
            <a:ext cx="12192000" cy="67860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50902827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5CAF34C3-E292-4F11-92F9-FDC6416AF1F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48735"/>
            <a:ext cx="12192000" cy="67605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90683795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453E9D74-68C8-4B49-8655-8ABF2B9C18D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8100"/>
            <a:ext cx="12192000" cy="6781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14375283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AF72F22C-FC73-42BB-92F6-8CEBAB0EBD0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1730"/>
            <a:ext cx="12192000" cy="67945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4308195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01BE7C6D-E71E-45B3-9EC1-C0E164C0405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42333"/>
            <a:ext cx="12192000" cy="67733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57685728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D92810F4-28A5-4CFA-BC88-489C1E2E83B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46998"/>
            <a:ext cx="12192000" cy="67640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8482204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4A7FFB68-2F7C-41DB-B7D3-83047E48AC4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71616"/>
            <a:ext cx="12192000" cy="67147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18116271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8BC0E773-21B4-4DF4-9A5A-835F12F513E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47416"/>
            <a:ext cx="12192000" cy="67631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30421161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12288DE9-66FA-45BE-BB09-1C5825FE10D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4096"/>
            <a:ext cx="12192000" cy="68098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00438264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D89BA87D-6F3E-46AD-88F8-568D2FCE8F6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7682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74934570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0DCF2C20-F96F-4E0E-B61E-90C6248AF72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55931"/>
            <a:ext cx="12192000" cy="67461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8712238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BD434827-8F19-4966-A20F-D89DDE5FF68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42333"/>
            <a:ext cx="12192000" cy="67733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52719314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8FBB2C18-650C-4102-851C-822C1E365AA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49570"/>
            <a:ext cx="12192000" cy="67588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85344603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90BF0A10-75DF-40A6-852D-FD1B5A32FD3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3579"/>
            <a:ext cx="12192000" cy="67308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62687716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CB6D42D1-B863-4DB4-A743-F78F060A48D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6809"/>
            <a:ext cx="12192000" cy="67843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31308024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25BC95FB-70CD-4384-8C3E-AD58011054F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1500" y="0"/>
            <a:ext cx="11049000" cy="6229350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E7BF033E-F296-43D7-AE34-23B6CCB7E170}"/>
              </a:ext>
            </a:extLst>
          </p:cNvPr>
          <p:cNvSpPr/>
          <p:nvPr/>
        </p:nvSpPr>
        <p:spPr>
          <a:xfrm>
            <a:off x="3363906" y="6229350"/>
            <a:ext cx="546418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>
                <a:hlinkClick r:id="rId3"/>
              </a:rPr>
              <a:t>https://www.youtube.com/watch?v=TvMyssfAUx0&amp;t=2s</a:t>
            </a:r>
            <a:r>
              <a:rPr lang="en-GB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199984001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639B1A3C-BA3E-4517-95FF-66A88B54575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43181"/>
            <a:ext cx="12192000" cy="67716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4486009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241</TotalTime>
  <Words>17</Words>
  <Application>Microsoft Office PowerPoint</Application>
  <PresentationFormat>Widescreen</PresentationFormat>
  <Paragraphs>1</Paragraphs>
  <Slides>36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36</vt:i4>
      </vt:variant>
    </vt:vector>
  </HeadingPairs>
  <TitlesOfParts>
    <vt:vector size="40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Isabelle Pitman</dc:creator>
  <cp:lastModifiedBy>Isabelle Pitman</cp:lastModifiedBy>
  <cp:revision>27</cp:revision>
  <dcterms:created xsi:type="dcterms:W3CDTF">2020-11-03T22:38:40Z</dcterms:created>
  <dcterms:modified xsi:type="dcterms:W3CDTF">2020-11-14T16:50:45Z</dcterms:modified>
</cp:coreProperties>
</file>