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64" r:id="rId4"/>
    <p:sldId id="269" r:id="rId5"/>
    <p:sldId id="272" r:id="rId6"/>
    <p:sldId id="275" r:id="rId7"/>
    <p:sldId id="277" r:id="rId8"/>
    <p:sldId id="278" r:id="rId9"/>
    <p:sldId id="279" r:id="rId10"/>
    <p:sldId id="28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DC1C1-C491-4F3A-8B69-8EA295DF80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0439D6-A998-4258-A074-6A03DB90F5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626A3-133A-40A6-A9D5-548A5D3EA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7A016-AC82-4010-8592-41D63D489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6F188-49E6-4A98-A5AC-9BC2AEE1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61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6A08D-C57F-414E-A86B-E2F91DF19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B1E31-F5EE-416C-BC83-D1D8986779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F2DAC-FF69-4DD9-944C-8A819F63D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BABF60-4BC7-4868-A049-00FB2F400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8323B-C700-4E4E-BA32-7EFBF6E13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30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F7BC3-8ED3-48A4-9097-4366C1DD8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33FC16-617B-47FA-8E05-55E996977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AB96E3-1080-4ECF-AD6D-64E371B2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9E104C-67DD-4DFF-9FBC-77FC574B9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B56683-369A-410B-9E43-812FE0A0D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621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C123F-370B-4611-B8DB-CDC9261D4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A4F6E-54AE-49B0-B6FF-E91CF94357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57F96-616B-4907-9A1B-865278192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CC38F-73ED-47DF-9F7B-14703EABF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C17603-D691-4581-A804-D09045925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FAACE-6D67-4419-9898-EF36F383A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462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C2AA4-CDD3-4798-8A41-CE2AD7E73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08A3A1-A824-4180-96B1-72413A1FC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D1C33C-125B-4F07-B67F-EEA4F66A9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4DE1C8-5897-45FC-B8E1-C8EEEFBC6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865397-8D72-4B91-8E82-9D661EA00C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84AFE7-261C-4154-A810-5F1FF1DE6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924533-898A-4411-87EA-16D287073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E78BD7-E525-475A-8736-CCED2840A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366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62792-6AD1-4557-9734-CA3082AC0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E4507B-9FE7-457D-A7CF-1CA7B0E3C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FE485F-6768-467F-B9E5-AAFA6E134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BCFF7-01C1-46C0-8ABB-8DB54CA85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404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AA963F-B9D0-4643-984F-EC15282B3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34ACCF-6190-4264-960F-BB233360B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33B24-5226-46ED-B1F2-EE0C133A6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78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DC93D-9FBE-475E-A1E6-FD2EAA188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3A6BF-7217-4EF1-9751-0C266809A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25CBB-3D07-4FAC-B542-FEDCC8AF6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5903CD-B7DA-4E18-9059-29F7A96DF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537C-96C1-407C-AEEE-76B005B2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EDA9D0-6F38-41BE-9452-197F85491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729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6703D-97E0-42FB-A392-CEF208942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4056E0-FC8C-4640-8020-C7C52B5076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3ABAE-AF1C-4962-94AF-00F45BB701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B53A93-0AA8-4658-9BC6-6625A2753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5CEA0-74BB-4951-AE95-9D5419960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E45A5C-867D-4A42-BD0A-64E7B78B0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194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60F70-6DFB-40B5-A26C-8F220AB4C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FD422D-DA6C-48F2-8303-ED1B5F3C84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F215E-0A16-4399-95E9-C584D368C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D0D74-45D0-42EE-8EC7-4DA677BAB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C99C5F-99BE-4584-8E84-9A52B6E52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22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12646F-F702-4099-A71F-B50C7FD26F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FAED2-8879-4E64-AB71-106D4813B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FAEAE-2D8E-4F85-9192-97568B109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37177-D603-4C61-A6EA-A24F5858B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0B64F-6734-4631-83DC-F343E537A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67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1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2BE05F-A6FF-452F-ABE6-AD8139234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31252-2A96-40AD-AFBF-EE7C38CEE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21E5E-5FF2-4E9F-A237-7C31832828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19B8F-8FAD-4DB3-AF8B-0B10FEACB4E2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A70B9-8DCD-4046-AC3E-986C6F8D3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D5878-29F2-4F14-9171-3350D91E0C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B5C1A-6056-4F1A-94A4-70D11554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638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F1D84-C9F7-46C0-9CB9-F045EEB1D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latin typeface="Sassoon Infant Std" panose="020B0503020103030203" pitchFamily="34" charset="0"/>
              </a:rPr>
              <a:t>Landmarks in Europe</a:t>
            </a:r>
          </a:p>
        </p:txBody>
      </p:sp>
    </p:spTree>
    <p:extLst>
      <p:ext uri="{BB962C8B-B14F-4D97-AF65-F5344CB8AC3E}">
        <p14:creationId xmlns:p14="http://schemas.microsoft.com/office/powerpoint/2010/main" val="3166778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42773-BDF3-4894-A96B-B0B0F54B3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Sassoon Infant Std" panose="020B0503020103030203" pitchFamily="34" charset="0"/>
              </a:rPr>
              <a:t>What is a landmark?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E0727-8106-4A00-B0AB-B219F1233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95599"/>
            <a:ext cx="10515600" cy="3281363"/>
          </a:xfrm>
        </p:spPr>
        <p:txBody>
          <a:bodyPr/>
          <a:lstStyle/>
          <a:p>
            <a:r>
              <a:rPr lang="en-GB" sz="4400" dirty="0">
                <a:latin typeface="Sassoon Infant Std" panose="020B0503020103030203" pitchFamily="34" charset="0"/>
              </a:rPr>
              <a:t>An important building or monument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343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852E81FC-7287-4956-B8BD-C9AEC20BB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Eiffel Tower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DBFB0A19-CD11-4B43-BDC6-489105288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7" b="4967"/>
          <a:stretch/>
        </p:blipFill>
        <p:spPr>
          <a:xfrm>
            <a:off x="2051050" y="1600200"/>
            <a:ext cx="7632700" cy="4578350"/>
          </a:xfrm>
        </p:spPr>
      </p:pic>
      <p:pic>
        <p:nvPicPr>
          <p:cNvPr id="1026" name="Picture 2" descr="French Flag GIFs | Tenor">
            <a:extLst>
              <a:ext uri="{FF2B5EF4-FFF2-40B4-BE49-F238E27FC236}">
                <a16:creationId xmlns:a16="http://schemas.microsoft.com/office/drawing/2014/main" id="{401B7D8F-A0F1-4943-B58C-E404305E27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0" y="95250"/>
            <a:ext cx="2095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C31971F4-6B35-486E-8B37-EE3734A00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1" b="5011"/>
          <a:stretch/>
        </p:blipFill>
        <p:spPr>
          <a:xfrm>
            <a:off x="2279651" y="1514475"/>
            <a:ext cx="7632700" cy="4578350"/>
          </a:xfrm>
        </p:spPr>
      </p:pic>
      <p:sp>
        <p:nvSpPr>
          <p:cNvPr id="11267" name="Title 20">
            <a:extLst>
              <a:ext uri="{FF2B5EF4-FFF2-40B4-BE49-F238E27FC236}">
                <a16:creationId xmlns:a16="http://schemas.microsoft.com/office/drawing/2014/main" id="{7D7B7719-F9E7-4BE0-A0E7-A2B4B3A26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Arc de Triomphe</a:t>
            </a:r>
          </a:p>
        </p:txBody>
      </p:sp>
      <p:pic>
        <p:nvPicPr>
          <p:cNvPr id="3074" name="Picture 2" descr="French Flag GIFs | Tenor">
            <a:extLst>
              <a:ext uri="{FF2B5EF4-FFF2-40B4-BE49-F238E27FC236}">
                <a16:creationId xmlns:a16="http://schemas.microsoft.com/office/drawing/2014/main" id="{7D24D116-A187-4606-9C86-CBEA8D46CF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0" y="76200"/>
            <a:ext cx="2095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01DD2-4FB0-49DD-B0CA-25BA1D9E2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Colosseum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7CF230-7A5B-4FD7-85CC-16C1CCD32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2" r="7382"/>
          <a:stretch>
            <a:fillRect/>
          </a:stretch>
        </p:blipFill>
        <p:spPr bwMode="auto">
          <a:xfrm>
            <a:off x="3084513" y="1600201"/>
            <a:ext cx="6013450" cy="396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Italian Flag GIFs | Tenor">
            <a:extLst>
              <a:ext uri="{FF2B5EF4-FFF2-40B4-BE49-F238E27FC236}">
                <a16:creationId xmlns:a16="http://schemas.microsoft.com/office/drawing/2014/main" id="{7B54413A-4223-4A6F-8043-EC3E54EF41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0" y="190500"/>
            <a:ext cx="2095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01DD2-4FB0-49DD-B0CA-25BA1D9E2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Leaning Tower</a:t>
            </a:r>
          </a:p>
        </p:txBody>
      </p:sp>
      <p:pic>
        <p:nvPicPr>
          <p:cNvPr id="2050" name="Picture 2" descr="Italian Flag GIFs | Tenor">
            <a:extLst>
              <a:ext uri="{FF2B5EF4-FFF2-40B4-BE49-F238E27FC236}">
                <a16:creationId xmlns:a16="http://schemas.microsoft.com/office/drawing/2014/main" id="{7B54413A-4223-4A6F-8043-EC3E54EF41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0" y="190500"/>
            <a:ext cx="2095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landmarks in italy">
            <a:extLst>
              <a:ext uri="{FF2B5EF4-FFF2-40B4-BE49-F238E27FC236}">
                <a16:creationId xmlns:a16="http://schemas.microsoft.com/office/drawing/2014/main" id="{9448A9A2-74DD-4212-BD06-B41301E07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590675"/>
            <a:ext cx="762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2104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01DD2-4FB0-49DD-B0CA-25BA1D9E2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Sagrada Familia</a:t>
            </a:r>
          </a:p>
        </p:txBody>
      </p:sp>
      <p:pic>
        <p:nvPicPr>
          <p:cNvPr id="9220" name="Picture 4" descr="Incomplete La Sagrada Familia Finally Receives Construction Permit 137  Years Later | Architectural Digest">
            <a:extLst>
              <a:ext uri="{FF2B5EF4-FFF2-40B4-BE49-F238E27FC236}">
                <a16:creationId xmlns:a16="http://schemas.microsoft.com/office/drawing/2014/main" id="{DE6FF4BC-57CB-4D1D-A88F-7FC64060E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1792289"/>
            <a:ext cx="9429750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pain Flag GIF - ClipArt Best">
            <a:extLst>
              <a:ext uri="{FF2B5EF4-FFF2-40B4-BE49-F238E27FC236}">
                <a16:creationId xmlns:a16="http://schemas.microsoft.com/office/drawing/2014/main" id="{FCB4B7A2-C4B6-4DD7-83F3-930761609C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50" y="160338"/>
            <a:ext cx="2047875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5241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8AA1F-7029-40C5-935C-68DC137A4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Acropolis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516FF51-BBDD-49A9-90B4-A8BB3299E6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2496" y="1825625"/>
            <a:ext cx="6527007" cy="4351338"/>
          </a:xfrm>
          <a:prstGeom prst="rect">
            <a:avLst/>
          </a:prstGeom>
        </p:spPr>
      </p:pic>
      <p:pic>
        <p:nvPicPr>
          <p:cNvPr id="10242" name="Picture 2" descr="Greece Animated Flags Pictures | 3D Flags - Animated waving flags of the  world, pictures, icons">
            <a:extLst>
              <a:ext uri="{FF2B5EF4-FFF2-40B4-BE49-F238E27FC236}">
                <a16:creationId xmlns:a16="http://schemas.microsoft.com/office/drawing/2014/main" id="{113A1EA3-0033-4819-831D-6CF4E7DF52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7438" y="186532"/>
            <a:ext cx="1895475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087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220C-07DB-4E3E-A127-8F76F6E98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 Basil’s Cathedral</a:t>
            </a:r>
          </a:p>
        </p:txBody>
      </p:sp>
      <p:pic>
        <p:nvPicPr>
          <p:cNvPr id="11266" name="Picture 2" descr="Red Square, Russia">
            <a:extLst>
              <a:ext uri="{FF2B5EF4-FFF2-40B4-BE49-F238E27FC236}">
                <a16:creationId xmlns:a16="http://schemas.microsoft.com/office/drawing/2014/main" id="{FD56E1E8-17ED-4C45-874C-F15BFC1B0A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733" y="1825625"/>
            <a:ext cx="649453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Russia Flag Gif GIFs | Tenor">
            <a:extLst>
              <a:ext uri="{FF2B5EF4-FFF2-40B4-BE49-F238E27FC236}">
                <a16:creationId xmlns:a16="http://schemas.microsoft.com/office/drawing/2014/main" id="{EF44D444-AB1B-4AC6-8602-83FE1CB68D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3314" y="109538"/>
            <a:ext cx="2095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125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6BBBB-BE02-455E-92A1-9B07AEA41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Challenge: Can you create one of these landmarks?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BB305-7C38-4432-A587-7B67F5CF9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could build it, paint it, draw or collage. </a:t>
            </a:r>
          </a:p>
        </p:txBody>
      </p:sp>
      <p:pic>
        <p:nvPicPr>
          <p:cNvPr id="12290" name="Picture 2" descr="Russian Cityscape Collage">
            <a:extLst>
              <a:ext uri="{FF2B5EF4-FFF2-40B4-BE49-F238E27FC236}">
                <a16:creationId xmlns:a16="http://schemas.microsoft.com/office/drawing/2014/main" id="{7800CFB4-CD8F-4C9E-9FA9-0C513E94F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59" y="267375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Kids Wooden Building Blocks - Made in USA | Back to Blocks | Wooden building  blocks, Wooden blocks, Kids blocks">
            <a:extLst>
              <a:ext uri="{FF2B5EF4-FFF2-40B4-BE49-F238E27FC236}">
                <a16:creationId xmlns:a16="http://schemas.microsoft.com/office/drawing/2014/main" id="{04746763-CA04-4DD3-931E-19618B041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094" y="4634141"/>
            <a:ext cx="2633392" cy="199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3F5237-E09D-4174-9B0E-FA57DC081E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418" y="2673750"/>
            <a:ext cx="2633392" cy="1817040"/>
          </a:xfrm>
          <a:prstGeom prst="rect">
            <a:avLst/>
          </a:prstGeom>
        </p:spPr>
      </p:pic>
      <p:pic>
        <p:nvPicPr>
          <p:cNvPr id="12294" name="Picture 6" descr="Blocks Pillar High Resolution Stock Photography and Images - Alamy">
            <a:extLst>
              <a:ext uri="{FF2B5EF4-FFF2-40B4-BE49-F238E27FC236}">
                <a16:creationId xmlns:a16="http://schemas.microsoft.com/office/drawing/2014/main" id="{5DD3DC29-21D4-4A60-8BD1-6405773BA2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2" t="15145" r="18551" b="19223"/>
          <a:stretch/>
        </p:blipFill>
        <p:spPr bwMode="auto">
          <a:xfrm>
            <a:off x="6859957" y="4674423"/>
            <a:ext cx="2483110" cy="195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Arc de Triomphe made of #trvlbricks by Steph &amp; Maxime | Kids art projects,  Preschool crafts, Projects for kids">
            <a:extLst>
              <a:ext uri="{FF2B5EF4-FFF2-40B4-BE49-F238E27FC236}">
                <a16:creationId xmlns:a16="http://schemas.microsoft.com/office/drawing/2014/main" id="{2B23E894-1139-412E-BA3C-5586A35233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4" t="7638" r="16171" b="12751"/>
          <a:stretch/>
        </p:blipFill>
        <p:spPr bwMode="auto">
          <a:xfrm>
            <a:off x="9667895" y="2542894"/>
            <a:ext cx="2121651" cy="251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167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50</Words>
  <Application>Microsoft Office PowerPoint</Application>
  <PresentationFormat>Widescreen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Sassoon Infant Std</vt:lpstr>
      <vt:lpstr>Twinkl SemiBold</vt:lpstr>
      <vt:lpstr>Office Theme</vt:lpstr>
      <vt:lpstr>Landmarks in Europe</vt:lpstr>
      <vt:lpstr>What is a landmark?</vt:lpstr>
      <vt:lpstr>Eiffel Tower</vt:lpstr>
      <vt:lpstr>Arc de Triomphe</vt:lpstr>
      <vt:lpstr>Colosseum</vt:lpstr>
      <vt:lpstr>Leaning Tower</vt:lpstr>
      <vt:lpstr>Sagrada Familia</vt:lpstr>
      <vt:lpstr>The Acropolis</vt:lpstr>
      <vt:lpstr>St Basil’s Cathedral</vt:lpstr>
      <vt:lpstr>Challenge: Can you create one of these landmarks?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Landmarks in Europe</dc:title>
  <dc:creator>Isabelle Pitman</dc:creator>
  <cp:lastModifiedBy>Isabelle Pitman</cp:lastModifiedBy>
  <cp:revision>5</cp:revision>
  <dcterms:created xsi:type="dcterms:W3CDTF">2020-10-10T12:36:25Z</dcterms:created>
  <dcterms:modified xsi:type="dcterms:W3CDTF">2020-10-10T13:18:31Z</dcterms:modified>
</cp:coreProperties>
</file>