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3DB8C-5262-4957-85EA-AB4694081E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FE9A01-D20C-49B7-8496-6AC40F6DA3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ED376D-9CC7-49E3-BFF6-B45B9BA24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2D7ED-AF5D-400A-8C59-AA840F2DE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08703-2AB7-4BF8-9A81-8297777DB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79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0A69C-671C-440E-877B-7C6BB83B9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6FC8E-1B08-4172-B05F-40EDFCA71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7D7256-AD62-4A11-9013-EE1866F4E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468BF-D9E7-475F-8FEB-62E20D4C1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765D8-3EC3-449D-8D85-A64216B52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344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85BFB-F5BD-4CAF-A16D-9CD957950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31F36A-9BAE-4E5F-9D93-07E007FA6C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C9D121-52A3-46A6-A747-8FBC672E7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F8AB40-DFCB-4BBF-AF6D-3C92D2555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9CF161-5D4E-4183-B69D-B46042477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513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8824E-A640-4675-B6AC-4ED313F5A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0DA35D-4E54-440C-BED6-110BC60135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59CD1A-3097-43CE-B85C-982D78BEE7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37C44-8437-4B56-8569-6D2CB4A20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739446-A221-44F5-BC9D-617ADB88F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F19D7C-8770-47AB-B14F-694732104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74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360C1-F101-414E-B0BF-99955804C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790E70-39FB-4716-B72B-E809933C0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236FEA-2C62-46C0-9CC2-1F728B686D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2F7274-0052-43B4-A5CD-0FB463CC9E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A0527E-1CC6-4200-9972-269866295B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74B29F-3B8E-42D0-99A2-B222577A7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DB50F9-F9E8-478C-ACFF-3B6495775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436DA7-3C9D-4ABD-A136-FF0D4B996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781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0ABBA-381E-433B-9DF1-E16B7D25C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76826F-8819-491F-8696-A7AE0D08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0A9EBB-4A35-4298-8D1B-B0B4B2E29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46082B-0337-4C3E-B5F9-CB1B23B1D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509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6C10D7-0A48-4D33-8CFE-6E02E941A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5CC8C-F4E7-4E48-991A-B480FFEF7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C66AB9-84D0-49A3-BA13-6032FA5DA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375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227B8-7568-4DA9-AD2C-FBAC4AA9D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99970-EECD-4637-94B2-2FE343DF2A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08C8E9-2378-4C21-B9B1-0920132AE3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715729-815A-412C-B0A0-222F6982D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19F6F3-726C-485A-866A-04AB077A5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82C59D-2CB8-4777-BF8B-0B1732955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240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F90AD-17A4-47A2-938C-A8ED94662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EDE333-6008-4BBE-BAB5-ACE3F0C17C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C75081-B0AF-4DE1-B29B-E1438DF2C2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1B2F89-E3E5-4A0F-845C-D9356E1E3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23EE8F-8201-488F-A7B6-FE7D3D693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B61460-5736-4317-A5CB-F8CCF424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490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8904C-D93E-4B2A-841A-792072D01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BE7DD-653E-479F-93D0-3DC3E0C04F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5B989-7194-41C7-8333-4580A4D16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A1561-3143-45D5-9E20-F6F8BD05A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06861C-C4D9-43B3-BB5A-60448A51B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162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F6CB7C-700B-4171-93C9-2F9D3EA255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4C7B04-3AD2-435E-A32F-645AEA771D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A11EE9-5A6A-46AB-A5F2-2D98DDEA4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6D9452-EE5D-419E-AC2E-FBC606146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F7D87B-807B-4B21-913A-6F78A1985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437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9DF0B1-0BC3-4BD6-A8C1-F3F57C02C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2BFF72-5A97-423C-954F-99B8EA2C0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8D14E-4C87-449E-A6D1-692689125C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E206F-98FC-4A87-8FCB-3D205A4F2AF2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DDC88-3735-4EC9-91A9-7C24E72DAC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74A00-02BE-48F0-8AE8-B120C87457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80A25-A9DF-4847-A32D-914C2F3181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652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B6243D-4EC8-436A-9AEA-DF8002651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9630" y="3056231"/>
            <a:ext cx="4316582" cy="34637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5F491A-082B-42C4-A654-295E415B6B54}"/>
              </a:ext>
            </a:extLst>
          </p:cNvPr>
          <p:cNvSpPr txBox="1"/>
          <p:nvPr/>
        </p:nvSpPr>
        <p:spPr>
          <a:xfrm>
            <a:off x="1762922" y="1278384"/>
            <a:ext cx="86661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LO: To make a hand puppet from paper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B65207-E7B7-4CAE-A1A0-ADAF7A347A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9002" y="3452980"/>
            <a:ext cx="2619865" cy="29906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AB7C2D-D045-4879-A899-20366FDAA2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679" y="3549723"/>
            <a:ext cx="2538538" cy="289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905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99CCB7-92A2-46D3-A52F-A3A79707F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013" y="3364637"/>
            <a:ext cx="2721063" cy="30851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187D15-640B-439D-BCA4-09C2AEA06B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1" y="183333"/>
            <a:ext cx="2538538" cy="28939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F8538D-4B36-42D0-87B4-AE555F05E6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311" y="3302191"/>
            <a:ext cx="2679605" cy="31475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BF64B8-4A0F-4CAD-B3DE-5B6F66393D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3466" y="3364637"/>
            <a:ext cx="2679604" cy="31507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E0ECB84-F640-4C66-9733-C41C9B3513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1056" y="183333"/>
            <a:ext cx="2612014" cy="290626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170232-ACB6-46FE-8063-52C7507921B1}"/>
              </a:ext>
            </a:extLst>
          </p:cNvPr>
          <p:cNvSpPr txBox="1"/>
          <p:nvPr/>
        </p:nvSpPr>
        <p:spPr>
          <a:xfrm>
            <a:off x="4020945" y="353027"/>
            <a:ext cx="35869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 </a:t>
            </a:r>
            <a:r>
              <a:rPr lang="en-GB" sz="2000" dirty="0">
                <a:latin typeface="Comic Sans MS" panose="030F0702030302020204" pitchFamily="66" charset="0"/>
              </a:rPr>
              <a:t>Last week you designed a Little Red Riding Hood character hand puppet.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Your designs may look similar to these – Little Red Riding Hood, Mum, Wood Cutter, Wolf or Grandma.</a:t>
            </a:r>
          </a:p>
        </p:txBody>
      </p:sp>
    </p:spTree>
    <p:extLst>
      <p:ext uri="{BB962C8B-B14F-4D97-AF65-F5344CB8AC3E}">
        <p14:creationId xmlns:p14="http://schemas.microsoft.com/office/powerpoint/2010/main" val="1265524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817667-808B-4C4A-B0F8-93BBC25E9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8025" y="842079"/>
            <a:ext cx="1701456" cy="19422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4A0DFD-CD9A-42BC-872B-1BE8B8FAA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4604" y="792187"/>
            <a:ext cx="1763421" cy="20130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89D844-76C8-40DF-AB9D-1C839C4FFED8}"/>
              </a:ext>
            </a:extLst>
          </p:cNvPr>
          <p:cNvSpPr txBox="1"/>
          <p:nvPr/>
        </p:nvSpPr>
        <p:spPr>
          <a:xfrm>
            <a:off x="932155" y="363985"/>
            <a:ext cx="861857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</a:rPr>
              <a:t>Today you are going to use your design to help you</a:t>
            </a:r>
          </a:p>
          <a:p>
            <a:pPr algn="ctr"/>
            <a:r>
              <a:rPr lang="en-GB" sz="3200" dirty="0">
                <a:solidFill>
                  <a:srgbClr val="0070C0"/>
                </a:solidFill>
              </a:rPr>
              <a:t>make a puppet from paper.  </a:t>
            </a:r>
          </a:p>
          <a:p>
            <a:endParaRPr lang="en-GB" sz="2400" dirty="0"/>
          </a:p>
          <a:p>
            <a:pPr marL="342900" indent="-342900">
              <a:buAutoNum type="arabicPeriod"/>
            </a:pPr>
            <a:r>
              <a:rPr lang="en-GB" sz="2400" dirty="0"/>
              <a:t>First print out two hand puppet shapes from the folder.</a:t>
            </a:r>
          </a:p>
          <a:p>
            <a:pPr marL="342900" indent="-342900">
              <a:buAutoNum type="arabicPeriod" startAt="4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EC04CD-6577-4E7D-9B02-09E9BA6867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1043" y="2241693"/>
            <a:ext cx="1659915" cy="220516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E6133FD-5861-4630-B0F6-3BB7B08E5BE1}"/>
              </a:ext>
            </a:extLst>
          </p:cNvPr>
          <p:cNvSpPr/>
          <p:nvPr/>
        </p:nvSpPr>
        <p:spPr>
          <a:xfrm>
            <a:off x="932154" y="2815290"/>
            <a:ext cx="40866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2. Then carefully cut them out.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9C2B71-ED54-4025-B97C-27AC1602E727}"/>
              </a:ext>
            </a:extLst>
          </p:cNvPr>
          <p:cNvSpPr/>
          <p:nvPr/>
        </p:nvSpPr>
        <p:spPr>
          <a:xfrm>
            <a:off x="932154" y="4805279"/>
            <a:ext cx="84678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3. Next glue around the edge of one puppet shape leaving the bottom straight edge, (this is where you will put your hand), and stick the two pieces together.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B2BF07-DCE4-4A66-9745-02C9FD7B49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0733" y="4325874"/>
            <a:ext cx="2452054" cy="230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837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B4E5221-4F4B-4BAD-AF32-AB32E68E2164}"/>
              </a:ext>
            </a:extLst>
          </p:cNvPr>
          <p:cNvSpPr/>
          <p:nvPr/>
        </p:nvSpPr>
        <p:spPr>
          <a:xfrm>
            <a:off x="780288" y="487740"/>
            <a:ext cx="6288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4. Now use the design, that you made last week, to help you decorate your puppet.  Use a pencil to draw on the features first.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5925F0-BA35-4187-8E2B-3938969AD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7206" y="279493"/>
            <a:ext cx="2672905" cy="26376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0CAFF8-D02B-46B9-902E-4BCF69AA0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436" y="2444666"/>
            <a:ext cx="2672905" cy="22769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D2DEAAC-631D-461E-8C45-46AB44240FE8}"/>
              </a:ext>
            </a:extLst>
          </p:cNvPr>
          <p:cNvSpPr/>
          <p:nvPr/>
        </p:nvSpPr>
        <p:spPr>
          <a:xfrm>
            <a:off x="4090416" y="3242780"/>
            <a:ext cx="6818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5. After that use coloured crayons or felt tip pens to colour the front and back of your puppet.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E91E92-1B4C-4828-8FBF-145E3D798A81}"/>
              </a:ext>
            </a:extLst>
          </p:cNvPr>
          <p:cNvSpPr/>
          <p:nvPr/>
        </p:nvSpPr>
        <p:spPr>
          <a:xfrm>
            <a:off x="815436" y="5169931"/>
            <a:ext cx="6818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6. Then cut out extra features such as ears, paws and a tummy from coloured paper, or fabric if you have any.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037EBB-71E6-496F-BB1A-8E50DB871C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4037" y="4244231"/>
            <a:ext cx="3736326" cy="227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731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58A3D4-7D4B-4F3C-B8CF-A59A06A147B0}"/>
              </a:ext>
            </a:extLst>
          </p:cNvPr>
          <p:cNvSpPr/>
          <p:nvPr/>
        </p:nvSpPr>
        <p:spPr>
          <a:xfrm>
            <a:off x="789432" y="71010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7.  Now glue the features into place.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FB2D17-71E6-4E48-85F6-D43417CB7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3219" y="317767"/>
            <a:ext cx="3043428" cy="3220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EAD6AC-F07F-4208-8F09-EFDFE9A002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432" y="2181683"/>
            <a:ext cx="3187637" cy="396621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2A152AF-668B-4FB0-A171-DB056EF94D29}"/>
              </a:ext>
            </a:extLst>
          </p:cNvPr>
          <p:cNvSpPr/>
          <p:nvPr/>
        </p:nvSpPr>
        <p:spPr>
          <a:xfrm>
            <a:off x="4439338" y="4433054"/>
            <a:ext cx="72602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AutoNum type="arabicPeriod" startAt="8"/>
            </a:pPr>
            <a:r>
              <a:rPr lang="en-GB" sz="2400" dirty="0"/>
              <a:t>Finally put the puppet on your hand and admire your</a:t>
            </a:r>
          </a:p>
          <a:p>
            <a:r>
              <a:rPr lang="en-GB" sz="2400" dirty="0"/>
              <a:t>      work! </a:t>
            </a:r>
          </a:p>
        </p:txBody>
      </p:sp>
    </p:spTree>
    <p:extLst>
      <p:ext uri="{BB962C8B-B14F-4D97-AF65-F5344CB8AC3E}">
        <p14:creationId xmlns:p14="http://schemas.microsoft.com/office/powerpoint/2010/main" val="1162552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214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Edwards</dc:creator>
  <cp:lastModifiedBy>Michelle Edwards</cp:lastModifiedBy>
  <cp:revision>11</cp:revision>
  <dcterms:created xsi:type="dcterms:W3CDTF">2021-01-26T11:37:44Z</dcterms:created>
  <dcterms:modified xsi:type="dcterms:W3CDTF">2021-01-28T21:38:29Z</dcterms:modified>
</cp:coreProperties>
</file>