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1" r:id="rId5"/>
    <p:sldId id="397" r:id="rId6"/>
    <p:sldId id="396" r:id="rId7"/>
    <p:sldId id="403" r:id="rId8"/>
    <p:sldId id="404" r:id="rId9"/>
    <p:sldId id="405" r:id="rId10"/>
    <p:sldId id="406" r:id="rId11"/>
    <p:sldId id="407" r:id="rId12"/>
    <p:sldId id="408" r:id="rId13"/>
    <p:sldId id="409" r:id="rId14"/>
    <p:sldId id="410" r:id="rId15"/>
    <p:sldId id="411" r:id="rId16"/>
    <p:sldId id="412" r:id="rId17"/>
    <p:sldId id="413" r:id="rId18"/>
    <p:sldId id="414" r:id="rId19"/>
    <p:sldId id="415" r:id="rId20"/>
    <p:sldId id="416" r:id="rId21"/>
    <p:sldId id="417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 varScale="1">
        <p:scale>
          <a:sx n="70" d="100"/>
          <a:sy n="70" d="100"/>
        </p:scale>
        <p:origin x="-129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yle Tidswell-Brown" userId="3518c4a0-5c99-4880-b127-cb60ccf11a39" providerId="ADAL" clId="{D2E44376-3E1A-4755-BDE6-60A4778A44F5}"/>
    <pc:docChg chg="modSld">
      <pc:chgData name="Kyle Tidswell-Brown" userId="3518c4a0-5c99-4880-b127-cb60ccf11a39" providerId="ADAL" clId="{D2E44376-3E1A-4755-BDE6-60A4778A44F5}" dt="2019-04-29T09:08:52.961" v="9" actId="20577"/>
      <pc:docMkLst>
        <pc:docMk/>
      </pc:docMkLst>
      <pc:sldChg chg="modSp">
        <pc:chgData name="Kyle Tidswell-Brown" userId="3518c4a0-5c99-4880-b127-cb60ccf11a39" providerId="ADAL" clId="{D2E44376-3E1A-4755-BDE6-60A4778A44F5}" dt="2019-04-29T09:08:19.769" v="6" actId="20577"/>
        <pc:sldMkLst>
          <pc:docMk/>
          <pc:sldMk cId="4290963507" sldId="380"/>
        </pc:sldMkLst>
        <pc:spChg chg="mod">
          <ac:chgData name="Kyle Tidswell-Brown" userId="3518c4a0-5c99-4880-b127-cb60ccf11a39" providerId="ADAL" clId="{D2E44376-3E1A-4755-BDE6-60A4778A44F5}" dt="2019-04-29T09:08:19.769" v="6" actId="20577"/>
          <ac:spMkLst>
            <pc:docMk/>
            <pc:sldMk cId="4290963507" sldId="380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D2E44376-3E1A-4755-BDE6-60A4778A44F5}" dt="2019-04-29T09:08:10.474" v="3" actId="20577"/>
        <pc:sldMkLst>
          <pc:docMk/>
          <pc:sldMk cId="457542841" sldId="399"/>
        </pc:sldMkLst>
        <pc:spChg chg="mod">
          <ac:chgData name="Kyle Tidswell-Brown" userId="3518c4a0-5c99-4880-b127-cb60ccf11a39" providerId="ADAL" clId="{D2E44376-3E1A-4755-BDE6-60A4778A44F5}" dt="2019-04-29T09:08:10.474" v="3" actId="20577"/>
          <ac:spMkLst>
            <pc:docMk/>
            <pc:sldMk cId="457542841" sldId="399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D2E44376-3E1A-4755-BDE6-60A4778A44F5}" dt="2019-04-29T09:08:48.070" v="8" actId="20577"/>
        <pc:sldMkLst>
          <pc:docMk/>
          <pc:sldMk cId="3288340002" sldId="400"/>
        </pc:sldMkLst>
        <pc:spChg chg="mod">
          <ac:chgData name="Kyle Tidswell-Brown" userId="3518c4a0-5c99-4880-b127-cb60ccf11a39" providerId="ADAL" clId="{D2E44376-3E1A-4755-BDE6-60A4778A44F5}" dt="2019-04-29T09:08:48.070" v="8" actId="20577"/>
          <ac:spMkLst>
            <pc:docMk/>
            <pc:sldMk cId="3288340002" sldId="400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D2E44376-3E1A-4755-BDE6-60A4778A44F5}" dt="2019-04-29T09:08:52.961" v="9" actId="20577"/>
        <pc:sldMkLst>
          <pc:docMk/>
          <pc:sldMk cId="4146966507" sldId="401"/>
        </pc:sldMkLst>
        <pc:spChg chg="mod">
          <ac:chgData name="Kyle Tidswell-Brown" userId="3518c4a0-5c99-4880-b127-cb60ccf11a39" providerId="ADAL" clId="{D2E44376-3E1A-4755-BDE6-60A4778A44F5}" dt="2019-04-29T09:08:52.961" v="9" actId="20577"/>
          <ac:spMkLst>
            <pc:docMk/>
            <pc:sldMk cId="4146966507" sldId="401"/>
            <ac:spMk id="19" creationId="{5252A847-DE45-4FA3-A1F8-EEBEB845FF8E}"/>
          </ac:spMkLst>
        </pc:spChg>
      </pc:sldChg>
    </pc:docChg>
  </pc:docChgLst>
  <pc:docChgLst>
    <pc:chgData name="Victoria Worthington" userId="3602fdab-493b-4fe0-87da-353562330a36" providerId="ADAL" clId="{50D2706C-B791-4C2F-BDCD-98D137F38BE9}"/>
    <pc:docChg chg="undo redo custSel addSld delSld modSld sldOrd">
      <pc:chgData name="Victoria Worthington" userId="3602fdab-493b-4fe0-87da-353562330a36" providerId="ADAL" clId="{50D2706C-B791-4C2F-BDCD-98D137F38BE9}" dt="2019-04-29T08:04:02.957" v="1144" actId="20577"/>
      <pc:docMkLst>
        <pc:docMk/>
      </pc:docMkLst>
      <pc:sldChg chg="modSp">
        <pc:chgData name="Victoria Worthington" userId="3602fdab-493b-4fe0-87da-353562330a36" providerId="ADAL" clId="{50D2706C-B791-4C2F-BDCD-98D137F38BE9}" dt="2019-04-29T08:04:02.957" v="1144" actId="20577"/>
        <pc:sldMkLst>
          <pc:docMk/>
          <pc:sldMk cId="3855900595" sldId="301"/>
        </pc:sldMkLst>
        <pc:spChg chg="mod">
          <ac:chgData name="Victoria Worthington" userId="3602fdab-493b-4fe0-87da-353562330a36" providerId="ADAL" clId="{50D2706C-B791-4C2F-BDCD-98D137F38BE9}" dt="2019-04-29T08:04:02.957" v="1144" actId="20577"/>
          <ac:spMkLst>
            <pc:docMk/>
            <pc:sldMk cId="3855900595" sldId="301"/>
            <ac:spMk id="19" creationId="{5252A847-DE45-4FA3-A1F8-EEBEB845FF8E}"/>
          </ac:spMkLst>
        </pc:spChg>
      </pc:sldChg>
      <pc:sldChg chg="modSp">
        <pc:chgData name="Victoria Worthington" userId="3602fdab-493b-4fe0-87da-353562330a36" providerId="ADAL" clId="{50D2706C-B791-4C2F-BDCD-98D137F38BE9}" dt="2019-04-29T08:03:54.650" v="1116" actId="20577"/>
        <pc:sldMkLst>
          <pc:docMk/>
          <pc:sldMk cId="2278232800" sldId="375"/>
        </pc:sldMkLst>
        <pc:spChg chg="mod">
          <ac:chgData name="Victoria Worthington" userId="3602fdab-493b-4fe0-87da-353562330a36" providerId="ADAL" clId="{50D2706C-B791-4C2F-BDCD-98D137F38BE9}" dt="2019-04-29T08:03:54.650" v="1116" actId="20577"/>
          <ac:spMkLst>
            <pc:docMk/>
            <pc:sldMk cId="2278232800" sldId="375"/>
            <ac:spMk id="19" creationId="{5252A847-DE45-4FA3-A1F8-EEBEB845FF8E}"/>
          </ac:spMkLst>
        </pc:spChg>
      </pc:sldChg>
      <pc:sldChg chg="addSp delSp modSp">
        <pc:chgData name="Victoria Worthington" userId="3602fdab-493b-4fe0-87da-353562330a36" providerId="ADAL" clId="{50D2706C-B791-4C2F-BDCD-98D137F38BE9}" dt="2019-04-26T16:41:04.873" v="1046" actId="255"/>
        <pc:sldMkLst>
          <pc:docMk/>
          <pc:sldMk cId="1380933381" sldId="377"/>
        </pc:sldMkLst>
        <pc:spChg chg="mod">
          <ac:chgData name="Victoria Worthington" userId="3602fdab-493b-4fe0-87da-353562330a36" providerId="ADAL" clId="{50D2706C-B791-4C2F-BDCD-98D137F38BE9}" dt="2019-04-26T16:41:04.873" v="1046" actId="255"/>
          <ac:spMkLst>
            <pc:docMk/>
            <pc:sldMk cId="1380933381" sldId="377"/>
            <ac:spMk id="19" creationId="{5252A847-DE45-4FA3-A1F8-EEBEB845FF8E}"/>
          </ac:spMkLst>
        </pc:spChg>
        <pc:grpChg chg="del mod">
          <ac:chgData name="Victoria Worthington" userId="3602fdab-493b-4fe0-87da-353562330a36" providerId="ADAL" clId="{50D2706C-B791-4C2F-BDCD-98D137F38BE9}" dt="2019-04-26T16:40:18.542" v="1030"/>
          <ac:grpSpMkLst>
            <pc:docMk/>
            <pc:sldMk cId="1380933381" sldId="377"/>
            <ac:grpSpMk id="10" creationId="{B992713F-8268-4183-9CC8-12CB7DC7FEB4}"/>
          </ac:grpSpMkLst>
        </pc:grpChg>
        <pc:grpChg chg="add mod">
          <ac:chgData name="Victoria Worthington" userId="3602fdab-493b-4fe0-87da-353562330a36" providerId="ADAL" clId="{50D2706C-B791-4C2F-BDCD-98D137F38BE9}" dt="2019-04-26T16:40:24.324" v="1032" actId="1076"/>
          <ac:grpSpMkLst>
            <pc:docMk/>
            <pc:sldMk cId="1380933381" sldId="377"/>
            <ac:grpSpMk id="20" creationId="{0ED64F77-281E-41BB-99E0-EEA2C392440C}"/>
          </ac:grpSpMkLst>
        </pc:grpChg>
        <pc:graphicFrameChg chg="del mod">
          <ac:chgData name="Victoria Worthington" userId="3602fdab-493b-4fe0-87da-353562330a36" providerId="ADAL" clId="{50D2706C-B791-4C2F-BDCD-98D137F38BE9}" dt="2019-04-26T16:40:10.628" v="1025" actId="478"/>
          <ac:graphicFrameMkLst>
            <pc:docMk/>
            <pc:sldMk cId="1380933381" sldId="377"/>
            <ac:graphicFrameMk id="3" creationId="{BBBA9521-6D93-46B0-96C0-93D9E942A485}"/>
          </ac:graphicFrameMkLst>
        </pc:graphicFrameChg>
        <pc:graphicFrameChg chg="add del">
          <ac:chgData name="Victoria Worthington" userId="3602fdab-493b-4fe0-87da-353562330a36" providerId="ADAL" clId="{50D2706C-B791-4C2F-BDCD-98D137F38BE9}" dt="2019-04-26T16:40:13.817" v="1027"/>
          <ac:graphicFrameMkLst>
            <pc:docMk/>
            <pc:sldMk cId="1380933381" sldId="377"/>
            <ac:graphicFrameMk id="17" creationId="{C9FB8BE6-FAD0-4D72-9746-658A50186AC3}"/>
          </ac:graphicFrameMkLst>
        </pc:graphicFrameChg>
        <pc:graphicFrameChg chg="add">
          <ac:chgData name="Victoria Worthington" userId="3602fdab-493b-4fe0-87da-353562330a36" providerId="ADAL" clId="{50D2706C-B791-4C2F-BDCD-98D137F38BE9}" dt="2019-04-26T16:40:16.848" v="1029"/>
          <ac:graphicFrameMkLst>
            <pc:docMk/>
            <pc:sldMk cId="1380933381" sldId="377"/>
            <ac:graphicFrameMk id="18" creationId="{755C039F-926E-4F6B-9828-80681EDDAB9F}"/>
          </ac:graphicFrameMkLst>
        </pc:graphicFrameChg>
        <pc:picChg chg="del">
          <ac:chgData name="Victoria Worthington" userId="3602fdab-493b-4fe0-87da-353562330a36" providerId="ADAL" clId="{50D2706C-B791-4C2F-BDCD-98D137F38BE9}" dt="2019-04-26T15:54:12.184" v="390" actId="478"/>
          <ac:picMkLst>
            <pc:docMk/>
            <pc:sldMk cId="1380933381" sldId="377"/>
            <ac:picMk id="9" creationId="{1C8BC929-E3FA-4386-963B-6C5348426A7D}"/>
          </ac:picMkLst>
        </pc:picChg>
        <pc:picChg chg="add del mod">
          <ac:chgData name="Victoria Worthington" userId="3602fdab-493b-4fe0-87da-353562330a36" providerId="ADAL" clId="{50D2706C-B791-4C2F-BDCD-98D137F38BE9}" dt="2019-04-26T16:40:18.542" v="1030"/>
          <ac:picMkLst>
            <pc:docMk/>
            <pc:sldMk cId="1380933381" sldId="377"/>
            <ac:picMk id="16" creationId="{43498A41-829F-43EC-A4BB-100685A19273}"/>
          </ac:picMkLst>
        </pc:picChg>
        <pc:picChg chg="add mod">
          <ac:chgData name="Victoria Worthington" userId="3602fdab-493b-4fe0-87da-353562330a36" providerId="ADAL" clId="{50D2706C-B791-4C2F-BDCD-98D137F38BE9}" dt="2019-04-26T16:40:24.324" v="1032" actId="1076"/>
          <ac:picMkLst>
            <pc:docMk/>
            <pc:sldMk cId="1380933381" sldId="377"/>
            <ac:picMk id="23" creationId="{A0AE2C49-7D01-49FE-A97F-BEFC4EE5BFAF}"/>
          </ac:picMkLst>
        </pc:picChg>
      </pc:sldChg>
      <pc:sldChg chg="addSp delSp modSp">
        <pc:chgData name="Victoria Worthington" userId="3602fdab-493b-4fe0-87da-353562330a36" providerId="ADAL" clId="{50D2706C-B791-4C2F-BDCD-98D137F38BE9}" dt="2019-04-26T16:41:54.298" v="1070" actId="20577"/>
        <pc:sldMkLst>
          <pc:docMk/>
          <pc:sldMk cId="4290963507" sldId="380"/>
        </pc:sldMkLst>
        <pc:spChg chg="mod">
          <ac:chgData name="Victoria Worthington" userId="3602fdab-493b-4fe0-87da-353562330a36" providerId="ADAL" clId="{50D2706C-B791-4C2F-BDCD-98D137F38BE9}" dt="2019-04-26T16:41:54.298" v="1070" actId="20577"/>
          <ac:spMkLst>
            <pc:docMk/>
            <pc:sldMk cId="4290963507" sldId="380"/>
            <ac:spMk id="19" creationId="{5252A847-DE45-4FA3-A1F8-EEBEB845FF8E}"/>
          </ac:spMkLst>
        </pc:spChg>
        <pc:picChg chg="add mod">
          <ac:chgData name="Victoria Worthington" userId="3602fdab-493b-4fe0-87da-353562330a36" providerId="ADAL" clId="{50D2706C-B791-4C2F-BDCD-98D137F38BE9}" dt="2019-04-26T15:55:44.271" v="513" actId="1076"/>
          <ac:picMkLst>
            <pc:docMk/>
            <pc:sldMk cId="4290963507" sldId="380"/>
            <ac:picMk id="11" creationId="{17AC3BC5-7B12-4B9F-B0D0-1ADAE7B919B3}"/>
          </ac:picMkLst>
        </pc:picChg>
        <pc:picChg chg="add mod">
          <ac:chgData name="Victoria Worthington" userId="3602fdab-493b-4fe0-87da-353562330a36" providerId="ADAL" clId="{50D2706C-B791-4C2F-BDCD-98D137F38BE9}" dt="2019-04-26T15:55:39.197" v="510" actId="1076"/>
          <ac:picMkLst>
            <pc:docMk/>
            <pc:sldMk cId="4290963507" sldId="380"/>
            <ac:picMk id="12" creationId="{BC434A9F-9C2C-4964-A4F5-0C40C1BBF4FD}"/>
          </ac:picMkLst>
        </pc:picChg>
        <pc:picChg chg="del">
          <ac:chgData name="Victoria Worthington" userId="3602fdab-493b-4fe0-87da-353562330a36" providerId="ADAL" clId="{50D2706C-B791-4C2F-BDCD-98D137F38BE9}" dt="2019-04-26T15:55:40.532" v="511" actId="478"/>
          <ac:picMkLst>
            <pc:docMk/>
            <pc:sldMk cId="4290963507" sldId="380"/>
            <ac:picMk id="14" creationId="{A989BF7C-847C-45BE-8ABA-FF44E55D8B8D}"/>
          </ac:picMkLst>
        </pc:picChg>
        <pc:picChg chg="del">
          <ac:chgData name="Victoria Worthington" userId="3602fdab-493b-4fe0-87da-353562330a36" providerId="ADAL" clId="{50D2706C-B791-4C2F-BDCD-98D137F38BE9}" dt="2019-04-26T15:55:30.479" v="506" actId="478"/>
          <ac:picMkLst>
            <pc:docMk/>
            <pc:sldMk cId="4290963507" sldId="380"/>
            <ac:picMk id="15" creationId="{F1D1B93A-8A2A-4169-A825-DE67E67B4491}"/>
          </ac:picMkLst>
        </pc:picChg>
      </pc:sldChg>
      <pc:sldChg chg="addSp delSp modSp">
        <pc:chgData name="Victoria Worthington" userId="3602fdab-493b-4fe0-87da-353562330a36" providerId="ADAL" clId="{50D2706C-B791-4C2F-BDCD-98D137F38BE9}" dt="2019-04-26T16:42:17.209" v="1078" actId="1038"/>
        <pc:sldMkLst>
          <pc:docMk/>
          <pc:sldMk cId="1567413463" sldId="383"/>
        </pc:sldMkLst>
        <pc:spChg chg="mod">
          <ac:chgData name="Victoria Worthington" userId="3602fdab-493b-4fe0-87da-353562330a36" providerId="ADAL" clId="{50D2706C-B791-4C2F-BDCD-98D137F38BE9}" dt="2019-04-26T15:57:18.847" v="715" actId="20577"/>
          <ac:spMkLst>
            <pc:docMk/>
            <pc:sldMk cId="1567413463" sldId="383"/>
            <ac:spMk id="19" creationId="{5252A847-DE45-4FA3-A1F8-EEBEB845FF8E}"/>
          </ac:spMkLst>
        </pc:spChg>
        <pc:graphicFrameChg chg="del">
          <ac:chgData name="Victoria Worthington" userId="3602fdab-493b-4fe0-87da-353562330a36" providerId="ADAL" clId="{50D2706C-B791-4C2F-BDCD-98D137F38BE9}" dt="2019-04-26T16:42:08.153" v="1072" actId="478"/>
          <ac:graphicFrameMkLst>
            <pc:docMk/>
            <pc:sldMk cId="1567413463" sldId="383"/>
            <ac:graphicFrameMk id="3" creationId="{BBBA9521-6D93-46B0-96C0-93D9E942A485}"/>
          </ac:graphicFrameMkLst>
        </pc:graphicFrameChg>
        <pc:graphicFrameChg chg="add">
          <ac:chgData name="Victoria Worthington" userId="3602fdab-493b-4fe0-87da-353562330a36" providerId="ADAL" clId="{50D2706C-B791-4C2F-BDCD-98D137F38BE9}" dt="2019-04-26T16:42:09.124" v="1073"/>
          <ac:graphicFrameMkLst>
            <pc:docMk/>
            <pc:sldMk cId="1567413463" sldId="383"/>
            <ac:graphicFrameMk id="9" creationId="{A2C40073-C52B-4519-8334-E0608BF31E8A}"/>
          </ac:graphicFrameMkLst>
        </pc:graphicFrameChg>
        <pc:picChg chg="add mod">
          <ac:chgData name="Victoria Worthington" userId="3602fdab-493b-4fe0-87da-353562330a36" providerId="ADAL" clId="{50D2706C-B791-4C2F-BDCD-98D137F38BE9}" dt="2019-04-26T16:42:17.209" v="1078" actId="1038"/>
          <ac:picMkLst>
            <pc:docMk/>
            <pc:sldMk cId="1567413463" sldId="383"/>
            <ac:picMk id="10" creationId="{9E0F2A3A-8494-4669-996F-37C722C5EE7C}"/>
          </ac:picMkLst>
        </pc:picChg>
        <pc:picChg chg="del mod">
          <ac:chgData name="Victoria Worthington" userId="3602fdab-493b-4fe0-87da-353562330a36" providerId="ADAL" clId="{50D2706C-B791-4C2F-BDCD-98D137F38BE9}" dt="2019-04-26T16:42:11.245" v="1074"/>
          <ac:picMkLst>
            <pc:docMk/>
            <pc:sldMk cId="1567413463" sldId="383"/>
            <ac:picMk id="11" creationId="{5A12E78E-3C58-4F0A-B7AE-9DF74E4F8AF4}"/>
          </ac:picMkLst>
        </pc:picChg>
      </pc:sldChg>
      <pc:sldChg chg="addSp delSp modSp add">
        <pc:chgData name="Victoria Worthington" userId="3602fdab-493b-4fe0-87da-353562330a36" providerId="ADAL" clId="{50D2706C-B791-4C2F-BDCD-98D137F38BE9}" dt="2019-04-26T15:49:57.288" v="201"/>
        <pc:sldMkLst>
          <pc:docMk/>
          <pc:sldMk cId="2438017097" sldId="385"/>
        </pc:sldMkLst>
        <pc:spChg chg="mod">
          <ac:chgData name="Victoria Worthington" userId="3602fdab-493b-4fe0-87da-353562330a36" providerId="ADAL" clId="{50D2706C-B791-4C2F-BDCD-98D137F38BE9}" dt="2019-04-26T15:45:23.870" v="45" actId="255"/>
          <ac:spMkLst>
            <pc:docMk/>
            <pc:sldMk cId="2438017097" sldId="385"/>
            <ac:spMk id="19" creationId="{5252A847-DE45-4FA3-A1F8-EEBEB845FF8E}"/>
          </ac:spMkLst>
        </pc:spChg>
        <pc:picChg chg="add del mod modCrop">
          <ac:chgData name="Victoria Worthington" userId="3602fdab-493b-4fe0-87da-353562330a36" providerId="ADAL" clId="{50D2706C-B791-4C2F-BDCD-98D137F38BE9}" dt="2019-04-26T15:49:57.288" v="201"/>
          <ac:picMkLst>
            <pc:docMk/>
            <pc:sldMk cId="2438017097" sldId="385"/>
            <ac:picMk id="3" creationId="{B95F1926-E31F-4BB9-9018-291570C5D4A7}"/>
          </ac:picMkLst>
        </pc:picChg>
        <pc:picChg chg="add del">
          <ac:chgData name="Victoria Worthington" userId="3602fdab-493b-4fe0-87da-353562330a36" providerId="ADAL" clId="{50D2706C-B791-4C2F-BDCD-98D137F38BE9}" dt="2019-04-26T15:44:46.435" v="22" actId="478"/>
          <ac:picMkLst>
            <pc:docMk/>
            <pc:sldMk cId="2438017097" sldId="385"/>
            <ac:picMk id="11" creationId="{FBD224E3-9580-43D0-B330-BE1CD3680F9E}"/>
          </ac:picMkLst>
        </pc:picChg>
        <pc:picChg chg="add mod">
          <ac:chgData name="Victoria Worthington" userId="3602fdab-493b-4fe0-87da-353562330a36" providerId="ADAL" clId="{50D2706C-B791-4C2F-BDCD-98D137F38BE9}" dt="2019-04-26T15:45:02.961" v="27" actId="1076"/>
          <ac:picMkLst>
            <pc:docMk/>
            <pc:sldMk cId="2438017097" sldId="385"/>
            <ac:picMk id="14" creationId="{A41385B7-D253-4734-960C-104AA4BB3477}"/>
          </ac:picMkLst>
        </pc:picChg>
        <pc:cxnChg chg="add del">
          <ac:chgData name="Victoria Worthington" userId="3602fdab-493b-4fe0-87da-353562330a36" providerId="ADAL" clId="{50D2706C-B791-4C2F-BDCD-98D137F38BE9}" dt="2019-04-26T15:44:46.435" v="22" actId="478"/>
          <ac:cxnSpMkLst>
            <pc:docMk/>
            <pc:sldMk cId="2438017097" sldId="385"/>
            <ac:cxnSpMk id="12" creationId="{474450F3-2E46-40C5-BF86-5BB9B96E62CD}"/>
          </ac:cxnSpMkLst>
        </pc:cxnChg>
        <pc:cxnChg chg="add">
          <ac:chgData name="Victoria Worthington" userId="3602fdab-493b-4fe0-87da-353562330a36" providerId="ADAL" clId="{50D2706C-B791-4C2F-BDCD-98D137F38BE9}" dt="2019-04-26T15:44:49.916" v="23"/>
          <ac:cxnSpMkLst>
            <pc:docMk/>
            <pc:sldMk cId="2438017097" sldId="385"/>
            <ac:cxnSpMk id="13" creationId="{86D956A5-C8D5-459B-90B3-D229E5E65F6F}"/>
          </ac:cxnSpMkLst>
        </pc:cxnChg>
      </pc:sldChg>
      <pc:sldChg chg="modSp add">
        <pc:chgData name="Victoria Worthington" userId="3602fdab-493b-4fe0-87da-353562330a36" providerId="ADAL" clId="{50D2706C-B791-4C2F-BDCD-98D137F38BE9}" dt="2019-04-26T15:45:18.943" v="44" actId="255"/>
        <pc:sldMkLst>
          <pc:docMk/>
          <pc:sldMk cId="255399268" sldId="386"/>
        </pc:sldMkLst>
        <pc:spChg chg="mod">
          <ac:chgData name="Victoria Worthington" userId="3602fdab-493b-4fe0-87da-353562330a36" providerId="ADAL" clId="{50D2706C-B791-4C2F-BDCD-98D137F38BE9}" dt="2019-04-26T15:45:18.943" v="44" actId="255"/>
          <ac:spMkLst>
            <pc:docMk/>
            <pc:sldMk cId="255399268" sldId="386"/>
            <ac:spMk id="19" creationId="{5252A847-DE45-4FA3-A1F8-EEBEB845FF8E}"/>
          </ac:spMkLst>
        </pc:spChg>
      </pc:sldChg>
      <pc:sldChg chg="addSp delSp modSp add">
        <pc:chgData name="Victoria Worthington" userId="3602fdab-493b-4fe0-87da-353562330a36" providerId="ADAL" clId="{50D2706C-B791-4C2F-BDCD-98D137F38BE9}" dt="2019-04-26T15:47:07.899" v="137" actId="20577"/>
        <pc:sldMkLst>
          <pc:docMk/>
          <pc:sldMk cId="2105435008" sldId="387"/>
        </pc:sldMkLst>
        <pc:spChg chg="mod">
          <ac:chgData name="Victoria Worthington" userId="3602fdab-493b-4fe0-87da-353562330a36" providerId="ADAL" clId="{50D2706C-B791-4C2F-BDCD-98D137F38BE9}" dt="2019-04-26T15:47:07.899" v="137" actId="20577"/>
          <ac:spMkLst>
            <pc:docMk/>
            <pc:sldMk cId="2105435008" sldId="387"/>
            <ac:spMk id="19" creationId="{5252A847-DE45-4FA3-A1F8-EEBEB845FF8E}"/>
          </ac:spMkLst>
        </pc:spChg>
        <pc:picChg chg="del">
          <ac:chgData name="Victoria Worthington" userId="3602fdab-493b-4fe0-87da-353562330a36" providerId="ADAL" clId="{50D2706C-B791-4C2F-BDCD-98D137F38BE9}" dt="2019-04-26T15:45:47.050" v="52" actId="478"/>
          <ac:picMkLst>
            <pc:docMk/>
            <pc:sldMk cId="2105435008" sldId="387"/>
            <ac:picMk id="14" creationId="{A41385B7-D253-4734-960C-104AA4BB3477}"/>
          </ac:picMkLst>
        </pc:picChg>
        <pc:picChg chg="add mod">
          <ac:chgData name="Victoria Worthington" userId="3602fdab-493b-4fe0-87da-353562330a36" providerId="ADAL" clId="{50D2706C-B791-4C2F-BDCD-98D137F38BE9}" dt="2019-04-26T15:46:35.994" v="65" actId="1076"/>
          <ac:picMkLst>
            <pc:docMk/>
            <pc:sldMk cId="2105435008" sldId="387"/>
            <ac:picMk id="15" creationId="{F4924649-FC65-48B2-9D39-833A4A7A1FC6}"/>
          </ac:picMkLst>
        </pc:picChg>
        <pc:picChg chg="add mod">
          <ac:chgData name="Victoria Worthington" userId="3602fdab-493b-4fe0-87da-353562330a36" providerId="ADAL" clId="{50D2706C-B791-4C2F-BDCD-98D137F38BE9}" dt="2019-04-26T15:46:18.866" v="61" actId="1076"/>
          <ac:picMkLst>
            <pc:docMk/>
            <pc:sldMk cId="2105435008" sldId="387"/>
            <ac:picMk id="16" creationId="{7EB72094-A253-459C-99C7-52BE757A18F5}"/>
          </ac:picMkLst>
        </pc:picChg>
        <pc:picChg chg="add del">
          <ac:chgData name="Victoria Worthington" userId="3602fdab-493b-4fe0-87da-353562330a36" providerId="ADAL" clId="{50D2706C-B791-4C2F-BDCD-98D137F38BE9}" dt="2019-04-26T15:46:23.555" v="62" actId="478"/>
          <ac:picMkLst>
            <pc:docMk/>
            <pc:sldMk cId="2105435008" sldId="387"/>
            <ac:picMk id="17" creationId="{3D516335-9345-438B-AAE4-931824B42D3B}"/>
          </ac:picMkLst>
        </pc:picChg>
        <pc:cxnChg chg="add">
          <ac:chgData name="Victoria Worthington" userId="3602fdab-493b-4fe0-87da-353562330a36" providerId="ADAL" clId="{50D2706C-B791-4C2F-BDCD-98D137F38BE9}" dt="2019-04-26T15:45:47.979" v="53"/>
          <ac:cxnSpMkLst>
            <pc:docMk/>
            <pc:sldMk cId="2105435008" sldId="387"/>
            <ac:cxnSpMk id="11" creationId="{CE05177A-A59A-467E-9B95-BDF74F9B6FCE}"/>
          </ac:cxnSpMkLst>
        </pc:cxnChg>
        <pc:cxnChg chg="add">
          <ac:chgData name="Victoria Worthington" userId="3602fdab-493b-4fe0-87da-353562330a36" providerId="ADAL" clId="{50D2706C-B791-4C2F-BDCD-98D137F38BE9}" dt="2019-04-26T15:45:47.979" v="53"/>
          <ac:cxnSpMkLst>
            <pc:docMk/>
            <pc:sldMk cId="2105435008" sldId="387"/>
            <ac:cxnSpMk id="12" creationId="{883AB608-8755-427B-A15E-368199A7EB18}"/>
          </ac:cxnSpMkLst>
        </pc:cxnChg>
        <pc:cxnChg chg="del">
          <ac:chgData name="Victoria Worthington" userId="3602fdab-493b-4fe0-87da-353562330a36" providerId="ADAL" clId="{50D2706C-B791-4C2F-BDCD-98D137F38BE9}" dt="2019-04-26T15:45:46.553" v="51" actId="478"/>
          <ac:cxnSpMkLst>
            <pc:docMk/>
            <pc:sldMk cId="2105435008" sldId="387"/>
            <ac:cxnSpMk id="13" creationId="{86D956A5-C8D5-459B-90B3-D229E5E65F6F}"/>
          </ac:cxnSpMkLst>
        </pc:cxnChg>
      </pc:sldChg>
      <pc:sldChg chg="modSp add ord">
        <pc:chgData name="Victoria Worthington" userId="3602fdab-493b-4fe0-87da-353562330a36" providerId="ADAL" clId="{50D2706C-B791-4C2F-BDCD-98D137F38BE9}" dt="2019-04-26T15:47:15.661" v="141"/>
        <pc:sldMkLst>
          <pc:docMk/>
          <pc:sldMk cId="3378373206" sldId="388"/>
        </pc:sldMkLst>
        <pc:spChg chg="mod">
          <ac:chgData name="Victoria Worthington" userId="3602fdab-493b-4fe0-87da-353562330a36" providerId="ADAL" clId="{50D2706C-B791-4C2F-BDCD-98D137F38BE9}" dt="2019-04-26T15:47:13.377" v="140" actId="6549"/>
          <ac:spMkLst>
            <pc:docMk/>
            <pc:sldMk cId="3378373206" sldId="388"/>
            <ac:spMk id="19" creationId="{5252A847-DE45-4FA3-A1F8-EEBEB845FF8E}"/>
          </ac:spMkLst>
        </pc:spChg>
      </pc:sldChg>
      <pc:sldChg chg="modSp add ord">
        <pc:chgData name="Victoria Worthington" userId="3602fdab-493b-4fe0-87da-353562330a36" providerId="ADAL" clId="{50D2706C-B791-4C2F-BDCD-98D137F38BE9}" dt="2019-04-26T15:50:42.788" v="260" actId="20577"/>
        <pc:sldMkLst>
          <pc:docMk/>
          <pc:sldMk cId="1732603152" sldId="390"/>
        </pc:sldMkLst>
        <pc:spChg chg="mod">
          <ac:chgData name="Victoria Worthington" userId="3602fdab-493b-4fe0-87da-353562330a36" providerId="ADAL" clId="{50D2706C-B791-4C2F-BDCD-98D137F38BE9}" dt="2019-04-26T15:50:42.788" v="260" actId="20577"/>
          <ac:spMkLst>
            <pc:docMk/>
            <pc:sldMk cId="1732603152" sldId="390"/>
            <ac:spMk id="19" creationId="{5252A847-DE45-4FA3-A1F8-EEBEB845FF8E}"/>
          </ac:spMkLst>
        </pc:spChg>
      </pc:sldChg>
      <pc:sldChg chg="addSp modSp add">
        <pc:chgData name="Victoria Worthington" userId="3602fdab-493b-4fe0-87da-353562330a36" providerId="ADAL" clId="{50D2706C-B791-4C2F-BDCD-98D137F38BE9}" dt="2019-04-26T16:39:41.816" v="1018" actId="20577"/>
        <pc:sldMkLst>
          <pc:docMk/>
          <pc:sldMk cId="1012748595" sldId="391"/>
        </pc:sldMkLst>
        <pc:spChg chg="add mod">
          <ac:chgData name="Victoria Worthington" userId="3602fdab-493b-4fe0-87da-353562330a36" providerId="ADAL" clId="{50D2706C-B791-4C2F-BDCD-98D137F38BE9}" dt="2019-04-26T16:04:59.661" v="926" actId="1036"/>
          <ac:spMkLst>
            <pc:docMk/>
            <pc:sldMk cId="1012748595" sldId="391"/>
            <ac:spMk id="2" creationId="{3CFC64AB-8E65-468B-9585-F96A57CF09FE}"/>
          </ac:spMkLst>
        </pc:spChg>
        <pc:spChg chg="mod">
          <ac:chgData name="Victoria Worthington" userId="3602fdab-493b-4fe0-87da-353562330a36" providerId="ADAL" clId="{50D2706C-B791-4C2F-BDCD-98D137F38BE9}" dt="2019-04-26T16:39:41.816" v="1018" actId="20577"/>
          <ac:spMkLst>
            <pc:docMk/>
            <pc:sldMk cId="1012748595" sldId="391"/>
            <ac:spMk id="19" creationId="{5252A847-DE45-4FA3-A1F8-EEBEB845FF8E}"/>
          </ac:spMkLst>
        </pc:spChg>
        <pc:picChg chg="mod">
          <ac:chgData name="Victoria Worthington" userId="3602fdab-493b-4fe0-87da-353562330a36" providerId="ADAL" clId="{50D2706C-B791-4C2F-BDCD-98D137F38BE9}" dt="2019-04-26T16:04:56.526" v="923" actId="12788"/>
          <ac:picMkLst>
            <pc:docMk/>
            <pc:sldMk cId="1012748595" sldId="391"/>
            <ac:picMk id="20" creationId="{A73DD3AE-E23D-40D6-911F-D4541EC24680}"/>
          </ac:picMkLst>
        </pc:picChg>
      </pc:sldChg>
      <pc:sldChg chg="addSp delSp modSp add">
        <pc:chgData name="Victoria Worthington" userId="3602fdab-493b-4fe0-87da-353562330a36" providerId="ADAL" clId="{50D2706C-B791-4C2F-BDCD-98D137F38BE9}" dt="2019-04-26T16:08:52.094" v="983" actId="572"/>
        <pc:sldMkLst>
          <pc:docMk/>
          <pc:sldMk cId="1356896203" sldId="392"/>
        </pc:sldMkLst>
        <pc:spChg chg="mod">
          <ac:chgData name="Victoria Worthington" userId="3602fdab-493b-4fe0-87da-353562330a36" providerId="ADAL" clId="{50D2706C-B791-4C2F-BDCD-98D137F38BE9}" dt="2019-04-26T16:08:07.021" v="980" actId="20577"/>
          <ac:spMkLst>
            <pc:docMk/>
            <pc:sldMk cId="1356896203" sldId="392"/>
            <ac:spMk id="19" creationId="{5252A847-DE45-4FA3-A1F8-EEBEB845FF8E}"/>
          </ac:spMkLst>
        </pc:spChg>
        <pc:graphicFrameChg chg="add mod modGraphic">
          <ac:chgData name="Victoria Worthington" userId="3602fdab-493b-4fe0-87da-353562330a36" providerId="ADAL" clId="{50D2706C-B791-4C2F-BDCD-98D137F38BE9}" dt="2019-04-26T16:08:52.094" v="983" actId="572"/>
          <ac:graphicFrameMkLst>
            <pc:docMk/>
            <pc:sldMk cId="1356896203" sldId="392"/>
            <ac:graphicFrameMk id="11" creationId="{59DD3398-2AD3-477C-8BB5-25ECD6DBB9C4}"/>
          </ac:graphicFrameMkLst>
        </pc:graphicFrameChg>
        <pc:picChg chg="add mod">
          <ac:chgData name="Victoria Worthington" userId="3602fdab-493b-4fe0-87da-353562330a36" providerId="ADAL" clId="{50D2706C-B791-4C2F-BDCD-98D137F38BE9}" dt="2019-04-26T15:52:12.383" v="292" actId="1076"/>
          <ac:picMkLst>
            <pc:docMk/>
            <pc:sldMk cId="1356896203" sldId="392"/>
            <ac:picMk id="12" creationId="{C9744C9A-965A-4410-87B8-86CE879BBBB5}"/>
          </ac:picMkLst>
        </pc:picChg>
        <pc:picChg chg="add mod">
          <ac:chgData name="Victoria Worthington" userId="3602fdab-493b-4fe0-87da-353562330a36" providerId="ADAL" clId="{50D2706C-B791-4C2F-BDCD-98D137F38BE9}" dt="2019-04-26T15:52:41.552" v="302" actId="1036"/>
          <ac:picMkLst>
            <pc:docMk/>
            <pc:sldMk cId="1356896203" sldId="392"/>
            <ac:picMk id="15" creationId="{3A235BFA-A60E-4B3A-BE18-1EA1F076A6C4}"/>
          </ac:picMkLst>
        </pc:picChg>
        <pc:picChg chg="add mod">
          <ac:chgData name="Victoria Worthington" userId="3602fdab-493b-4fe0-87da-353562330a36" providerId="ADAL" clId="{50D2706C-B791-4C2F-BDCD-98D137F38BE9}" dt="2019-04-26T15:52:36.211" v="299" actId="196"/>
          <ac:picMkLst>
            <pc:docMk/>
            <pc:sldMk cId="1356896203" sldId="392"/>
            <ac:picMk id="16" creationId="{65F6C86E-B0EE-479C-8EC2-46C0B1871E14}"/>
          </ac:picMkLst>
        </pc:picChg>
        <pc:picChg chg="del">
          <ac:chgData name="Victoria Worthington" userId="3602fdab-493b-4fe0-87da-353562330a36" providerId="ADAL" clId="{50D2706C-B791-4C2F-BDCD-98D137F38BE9}" dt="2019-04-26T15:51:18.867" v="276" actId="478"/>
          <ac:picMkLst>
            <pc:docMk/>
            <pc:sldMk cId="1356896203" sldId="392"/>
            <ac:picMk id="17" creationId="{66DFE77E-9C6A-4D96-BE26-80A3C1E37D43}"/>
          </ac:picMkLst>
        </pc:picChg>
        <pc:picChg chg="del">
          <ac:chgData name="Victoria Worthington" userId="3602fdab-493b-4fe0-87da-353562330a36" providerId="ADAL" clId="{50D2706C-B791-4C2F-BDCD-98D137F38BE9}" dt="2019-04-26T15:51:16.946" v="273" actId="478"/>
          <ac:picMkLst>
            <pc:docMk/>
            <pc:sldMk cId="1356896203" sldId="392"/>
            <ac:picMk id="20" creationId="{A73DD3AE-E23D-40D6-911F-D4541EC24680}"/>
          </ac:picMkLst>
        </pc:picChg>
        <pc:cxnChg chg="del">
          <ac:chgData name="Victoria Worthington" userId="3602fdab-493b-4fe0-87da-353562330a36" providerId="ADAL" clId="{50D2706C-B791-4C2F-BDCD-98D137F38BE9}" dt="2019-04-26T15:51:17.532" v="274" actId="478"/>
          <ac:cxnSpMkLst>
            <pc:docMk/>
            <pc:sldMk cId="1356896203" sldId="392"/>
            <ac:cxnSpMk id="13" creationId="{89B20A91-9346-444F-B860-E88602897964}"/>
          </ac:cxnSpMkLst>
        </pc:cxnChg>
        <pc:cxnChg chg="del">
          <ac:chgData name="Victoria Worthington" userId="3602fdab-493b-4fe0-87da-353562330a36" providerId="ADAL" clId="{50D2706C-B791-4C2F-BDCD-98D137F38BE9}" dt="2019-04-26T15:51:18.298" v="275" actId="478"/>
          <ac:cxnSpMkLst>
            <pc:docMk/>
            <pc:sldMk cId="1356896203" sldId="392"/>
            <ac:cxnSpMk id="14" creationId="{6B157E5B-E496-4AA5-BDC2-B0D9BF208F50}"/>
          </ac:cxnSpMkLst>
        </pc:cxnChg>
      </pc:sldChg>
      <pc:sldChg chg="modSp add ord">
        <pc:chgData name="Victoria Worthington" userId="3602fdab-493b-4fe0-87da-353562330a36" providerId="ADAL" clId="{50D2706C-B791-4C2F-BDCD-98D137F38BE9}" dt="2019-04-26T16:08:58.201" v="984"/>
        <pc:sldMkLst>
          <pc:docMk/>
          <pc:sldMk cId="235938042" sldId="393"/>
        </pc:sldMkLst>
        <pc:spChg chg="mod">
          <ac:chgData name="Victoria Worthington" userId="3602fdab-493b-4fe0-87da-353562330a36" providerId="ADAL" clId="{50D2706C-B791-4C2F-BDCD-98D137F38BE9}" dt="2019-04-26T16:08:02.829" v="977" actId="20577"/>
          <ac:spMkLst>
            <pc:docMk/>
            <pc:sldMk cId="235938042" sldId="393"/>
            <ac:spMk id="19" creationId="{5252A847-DE45-4FA3-A1F8-EEBEB845FF8E}"/>
          </ac:spMkLst>
        </pc:spChg>
        <pc:graphicFrameChg chg="mod">
          <ac:chgData name="Victoria Worthington" userId="3602fdab-493b-4fe0-87da-353562330a36" providerId="ADAL" clId="{50D2706C-B791-4C2F-BDCD-98D137F38BE9}" dt="2019-04-26T16:08:58.201" v="984"/>
          <ac:graphicFrameMkLst>
            <pc:docMk/>
            <pc:sldMk cId="235938042" sldId="393"/>
            <ac:graphicFrameMk id="11" creationId="{59DD3398-2AD3-477C-8BB5-25ECD6DBB9C4}"/>
          </ac:graphicFrameMkLst>
        </pc:graphicFrameChg>
      </pc:sldChg>
      <pc:sldChg chg="addSp delSp modSp add">
        <pc:chgData name="Victoria Worthington" userId="3602fdab-493b-4fe0-87da-353562330a36" providerId="ADAL" clId="{50D2706C-B791-4C2F-BDCD-98D137F38BE9}" dt="2019-04-26T16:39:11.444" v="1015"/>
        <pc:sldMkLst>
          <pc:docMk/>
          <pc:sldMk cId="2521734982" sldId="396"/>
        </pc:sldMkLst>
        <pc:spChg chg="add del mod">
          <ac:chgData name="Victoria Worthington" userId="3602fdab-493b-4fe0-87da-353562330a36" providerId="ADAL" clId="{50D2706C-B791-4C2F-BDCD-98D137F38BE9}" dt="2019-04-26T16:39:08.739" v="1013" actId="478"/>
          <ac:spMkLst>
            <pc:docMk/>
            <pc:sldMk cId="2521734982" sldId="396"/>
            <ac:spMk id="2" creationId="{7B31899E-4536-40DA-A12F-20979986D426}"/>
          </ac:spMkLst>
        </pc:spChg>
        <pc:spChg chg="add del mod">
          <ac:chgData name="Victoria Worthington" userId="3602fdab-493b-4fe0-87da-353562330a36" providerId="ADAL" clId="{50D2706C-B791-4C2F-BDCD-98D137F38BE9}" dt="2019-04-26T16:01:19.487" v="872"/>
          <ac:spMkLst>
            <pc:docMk/>
            <pc:sldMk cId="2521734982" sldId="396"/>
            <ac:spMk id="11" creationId="{9BFB8CE7-4611-4E82-AE7D-AA16839A98C4}"/>
          </ac:spMkLst>
        </pc:spChg>
        <pc:spChg chg="add del mod">
          <ac:chgData name="Victoria Worthington" userId="3602fdab-493b-4fe0-87da-353562330a36" providerId="ADAL" clId="{50D2706C-B791-4C2F-BDCD-98D137F38BE9}" dt="2019-04-26T16:39:10.521" v="1014" actId="478"/>
          <ac:spMkLst>
            <pc:docMk/>
            <pc:sldMk cId="2521734982" sldId="396"/>
            <ac:spMk id="12" creationId="{B047475E-5765-4AE7-A703-8CCDBAFB5B5A}"/>
          </ac:spMkLst>
        </pc:spChg>
        <pc:spChg chg="add">
          <ac:chgData name="Victoria Worthington" userId="3602fdab-493b-4fe0-87da-353562330a36" providerId="ADAL" clId="{50D2706C-B791-4C2F-BDCD-98D137F38BE9}" dt="2019-04-26T16:39:11.444" v="1015"/>
          <ac:spMkLst>
            <pc:docMk/>
            <pc:sldMk cId="2521734982" sldId="396"/>
            <ac:spMk id="13" creationId="{928D67CF-7C1D-4D6A-AC46-2A768D378E9E}"/>
          </ac:spMkLst>
        </pc:spChg>
        <pc:spChg chg="add">
          <ac:chgData name="Victoria Worthington" userId="3602fdab-493b-4fe0-87da-353562330a36" providerId="ADAL" clId="{50D2706C-B791-4C2F-BDCD-98D137F38BE9}" dt="2019-04-26T16:39:11.444" v="1015"/>
          <ac:spMkLst>
            <pc:docMk/>
            <pc:sldMk cId="2521734982" sldId="396"/>
            <ac:spMk id="14" creationId="{A578A1F0-2BA9-40F5-8D4A-3632C6280C33}"/>
          </ac:spMkLst>
        </pc:spChg>
        <pc:spChg chg="mod">
          <ac:chgData name="Victoria Worthington" userId="3602fdab-493b-4fe0-87da-353562330a36" providerId="ADAL" clId="{50D2706C-B791-4C2F-BDCD-98D137F38BE9}" dt="2019-04-26T16:02:30.280" v="916" actId="207"/>
          <ac:spMkLst>
            <pc:docMk/>
            <pc:sldMk cId="2521734982" sldId="396"/>
            <ac:spMk id="19" creationId="{5252A847-DE45-4FA3-A1F8-EEBEB845FF8E}"/>
          </ac:spMkLst>
        </pc:spChg>
      </pc:sldChg>
      <pc:sldChg chg="modSp add ord">
        <pc:chgData name="Victoria Worthington" userId="3602fdab-493b-4fe0-87da-353562330a36" providerId="ADAL" clId="{50D2706C-B791-4C2F-BDCD-98D137F38BE9}" dt="2019-04-26T16:39:01.801" v="1012" actId="20577"/>
        <pc:sldMkLst>
          <pc:docMk/>
          <pc:sldMk cId="1179680066" sldId="397"/>
        </pc:sldMkLst>
        <pc:spChg chg="mod">
          <ac:chgData name="Victoria Worthington" userId="3602fdab-493b-4fe0-87da-353562330a36" providerId="ADAL" clId="{50D2706C-B791-4C2F-BDCD-98D137F38BE9}" dt="2019-04-26T16:39:01.801" v="1012" actId="20577"/>
          <ac:spMkLst>
            <pc:docMk/>
            <pc:sldMk cId="1179680066" sldId="397"/>
            <ac:spMk id="2" creationId="{7B31899E-4536-40DA-A12F-20979986D426}"/>
          </ac:spMkLst>
        </pc:spChg>
        <pc:spChg chg="mod">
          <ac:chgData name="Victoria Worthington" userId="3602fdab-493b-4fe0-87da-353562330a36" providerId="ADAL" clId="{50D2706C-B791-4C2F-BDCD-98D137F38BE9}" dt="2019-04-26T16:38:58.561" v="1010" actId="20577"/>
          <ac:spMkLst>
            <pc:docMk/>
            <pc:sldMk cId="1179680066" sldId="397"/>
            <ac:spMk id="12" creationId="{B047475E-5765-4AE7-A703-8CCDBAFB5B5A}"/>
          </ac:spMkLst>
        </pc:spChg>
        <pc:spChg chg="mod">
          <ac:chgData name="Victoria Worthington" userId="3602fdab-493b-4fe0-87da-353562330a36" providerId="ADAL" clId="{50D2706C-B791-4C2F-BDCD-98D137F38BE9}" dt="2019-04-26T16:02:52.587" v="920" actId="20577"/>
          <ac:spMkLst>
            <pc:docMk/>
            <pc:sldMk cId="1179680066" sldId="397"/>
            <ac:spMk id="19" creationId="{5252A847-DE45-4FA3-A1F8-EEBEB845FF8E}"/>
          </ac:spMkLst>
        </pc:spChg>
      </pc:sldChg>
      <pc:sldChg chg="modSp add ord">
        <pc:chgData name="Victoria Worthington" userId="3602fdab-493b-4fe0-87da-353562330a36" providerId="ADAL" clId="{50D2706C-B791-4C2F-BDCD-98D137F38BE9}" dt="2019-04-26T16:06:31.151" v="972" actId="20577"/>
        <pc:sldMkLst>
          <pc:docMk/>
          <pc:sldMk cId="457542841" sldId="399"/>
        </pc:sldMkLst>
        <pc:spChg chg="mod">
          <ac:chgData name="Victoria Worthington" userId="3602fdab-493b-4fe0-87da-353562330a36" providerId="ADAL" clId="{50D2706C-B791-4C2F-BDCD-98D137F38BE9}" dt="2019-04-26T16:06:31.151" v="972" actId="20577"/>
          <ac:spMkLst>
            <pc:docMk/>
            <pc:sldMk cId="457542841" sldId="399"/>
            <ac:spMk id="19" creationId="{5252A847-DE45-4FA3-A1F8-EEBEB845FF8E}"/>
          </ac:spMkLst>
        </pc:spChg>
      </pc:sldChg>
      <pc:sldChg chg="modSp add">
        <pc:chgData name="Victoria Worthington" userId="3602fdab-493b-4fe0-87da-353562330a36" providerId="ADAL" clId="{50D2706C-B791-4C2F-BDCD-98D137F38BE9}" dt="2019-04-26T16:40:58.657" v="1044" actId="255"/>
        <pc:sldMkLst>
          <pc:docMk/>
          <pc:sldMk cId="3288340002" sldId="400"/>
        </pc:sldMkLst>
        <pc:spChg chg="mod">
          <ac:chgData name="Victoria Worthington" userId="3602fdab-493b-4fe0-87da-353562330a36" providerId="ADAL" clId="{50D2706C-B791-4C2F-BDCD-98D137F38BE9}" dt="2019-04-26T16:40:58.657" v="1044" actId="255"/>
          <ac:spMkLst>
            <pc:docMk/>
            <pc:sldMk cId="3288340002" sldId="400"/>
            <ac:spMk id="19" creationId="{5252A847-DE45-4FA3-A1F8-EEBEB845FF8E}"/>
          </ac:spMkLst>
        </pc:spChg>
      </pc:sldChg>
      <pc:sldChg chg="modSp add ord">
        <pc:chgData name="Victoria Worthington" userId="3602fdab-493b-4fe0-87da-353562330a36" providerId="ADAL" clId="{50D2706C-B791-4C2F-BDCD-98D137F38BE9}" dt="2019-04-26T16:41:23.630" v="1056"/>
        <pc:sldMkLst>
          <pc:docMk/>
          <pc:sldMk cId="4146966507" sldId="401"/>
        </pc:sldMkLst>
        <pc:spChg chg="mod">
          <ac:chgData name="Victoria Worthington" userId="3602fdab-493b-4fe0-87da-353562330a36" providerId="ADAL" clId="{50D2706C-B791-4C2F-BDCD-98D137F38BE9}" dt="2019-04-26T16:41:22.428" v="1055" actId="207"/>
          <ac:spMkLst>
            <pc:docMk/>
            <pc:sldMk cId="4146966507" sldId="401"/>
            <ac:spMk id="19" creationId="{5252A847-DE45-4FA3-A1F8-EEBEB845FF8E}"/>
          </ac:spMkLst>
        </pc:spChg>
      </pc:sldChg>
      <pc:sldChg chg="addSp delSp modSp add">
        <pc:chgData name="Victoria Worthington" userId="3602fdab-493b-4fe0-87da-353562330a36" providerId="ADAL" clId="{50D2706C-B791-4C2F-BDCD-98D137F38BE9}" dt="2019-04-26T16:42:32.655" v="1089" actId="1035"/>
        <pc:sldMkLst>
          <pc:docMk/>
          <pc:sldMk cId="1259211431" sldId="402"/>
        </pc:sldMkLst>
        <pc:spChg chg="add mod">
          <ac:chgData name="Victoria Worthington" userId="3602fdab-493b-4fe0-87da-353562330a36" providerId="ADAL" clId="{50D2706C-B791-4C2F-BDCD-98D137F38BE9}" dt="2019-04-26T16:42:32.655" v="1089" actId="1035"/>
          <ac:spMkLst>
            <pc:docMk/>
            <pc:sldMk cId="1259211431" sldId="402"/>
            <ac:spMk id="13" creationId="{84BFD439-67B6-488F-9E72-27B565346241}"/>
          </ac:spMkLst>
        </pc:spChg>
        <pc:picChg chg="add del">
          <ac:chgData name="Victoria Worthington" userId="3602fdab-493b-4fe0-87da-353562330a36" providerId="ADAL" clId="{50D2706C-B791-4C2F-BDCD-98D137F38BE9}" dt="2019-04-26T16:42:24.704" v="1081" actId="478"/>
          <ac:picMkLst>
            <pc:docMk/>
            <pc:sldMk cId="1259211431" sldId="402"/>
            <ac:picMk id="11" creationId="{6AAE20D9-C819-4E1B-A5A3-153372CEEDC9}"/>
          </ac:picMkLst>
        </pc:picChg>
      </pc:sldChg>
    </pc:docChg>
  </pc:docChgLst>
  <pc:docChgLst>
    <pc:chgData name="Becky Crouch" userId="c8246cc5-0a21-4bf3-8f37-70937c159b77" providerId="ADAL" clId="{2680B858-DA06-41B3-A31C-7C5D49E7F09B}"/>
  </pc:docChgLst>
  <pc:docChgLst>
    <pc:chgData name="Sian Stebbings" userId="e14ea2a2-07d0-4302-97b9-16dc822a37cc" providerId="ADAL" clId="{04290404-D6BC-463C-8340-43DB6836A3AB}"/>
  </pc:docChgLst>
  <pc:docChgLst>
    <pc:chgData name="Ashleigh Sobol" userId="8430f2a2-602f-4dde-a79b-412efd9dd8bf" providerId="ADAL" clId="{FE911263-704A-4C25-832D-996D38BFA34C}"/>
  </pc:docChgLst>
  <pc:docChgLst>
    <pc:chgData name="Eleanor Simpson" userId="975f5492-d74c-431c-90fe-9bfc34b8124b" providerId="ADAL" clId="{6CDE0512-BEEC-4E8B-A271-884860BED4EB}"/>
    <pc:docChg chg="undo custSel addSld delSld modSld sldOrd">
      <pc:chgData name="Eleanor Simpson" userId="975f5492-d74c-431c-90fe-9bfc34b8124b" providerId="ADAL" clId="{6CDE0512-BEEC-4E8B-A271-884860BED4EB}" dt="2019-03-24T21:56:24.751" v="903" actId="207"/>
      <pc:docMkLst>
        <pc:docMk/>
      </pc:docMkLst>
      <pc:sldChg chg="addSp delSp modSp">
        <pc:chgData name="Eleanor Simpson" userId="975f5492-d74c-431c-90fe-9bfc34b8124b" providerId="ADAL" clId="{6CDE0512-BEEC-4E8B-A271-884860BED4EB}" dt="2019-03-24T21:19:21.874" v="112" actId="12788"/>
        <pc:sldMkLst>
          <pc:docMk/>
          <pc:sldMk cId="2637481266" sldId="256"/>
        </pc:sldMkLst>
        <pc:spChg chg="add del">
          <ac:chgData name="Eleanor Simpson" userId="975f5492-d74c-431c-90fe-9bfc34b8124b" providerId="ADAL" clId="{6CDE0512-BEEC-4E8B-A271-884860BED4EB}" dt="2019-03-24T21:16:27.201" v="24" actId="478"/>
          <ac:spMkLst>
            <pc:docMk/>
            <pc:sldMk cId="2637481266" sldId="256"/>
            <ac:spMk id="2" creationId="{8B183D1B-43F8-48DA-A49E-F8361CA51890}"/>
          </ac:spMkLst>
        </pc:spChg>
        <pc:spChg chg="mod">
          <ac:chgData name="Eleanor Simpson" userId="975f5492-d74c-431c-90fe-9bfc34b8124b" providerId="ADAL" clId="{6CDE0512-BEEC-4E8B-A271-884860BED4EB}" dt="2019-03-24T21:18:33.377" v="40" actId="404"/>
          <ac:spMkLst>
            <pc:docMk/>
            <pc:sldMk cId="2637481266" sldId="256"/>
            <ac:spMk id="19" creationId="{5252A847-DE45-4FA3-A1F8-EEBEB845FF8E}"/>
          </ac:spMkLst>
        </pc:spChg>
        <pc:picChg chg="add mod">
          <ac:chgData name="Eleanor Simpson" userId="975f5492-d74c-431c-90fe-9bfc34b8124b" providerId="ADAL" clId="{6CDE0512-BEEC-4E8B-A271-884860BED4EB}" dt="2019-03-24T21:19:21.874" v="112" actId="12788"/>
          <ac:picMkLst>
            <pc:docMk/>
            <pc:sldMk cId="2637481266" sldId="256"/>
            <ac:picMk id="1026" creationId="{07FB5BAA-A9E5-4433-BC60-5EBCF13F1069}"/>
          </ac:picMkLst>
        </pc:picChg>
      </pc:sldChg>
      <pc:sldChg chg="addSp delSp modSp">
        <pc:chgData name="Eleanor Simpson" userId="975f5492-d74c-431c-90fe-9bfc34b8124b" providerId="ADAL" clId="{6CDE0512-BEEC-4E8B-A271-884860BED4EB}" dt="2019-03-24T21:52:27.940" v="885"/>
        <pc:sldMkLst>
          <pc:docMk/>
          <pc:sldMk cId="3855900595" sldId="301"/>
        </pc:sldMkLst>
        <pc:spChg chg="mod">
          <ac:chgData name="Eleanor Simpson" userId="975f5492-d74c-431c-90fe-9bfc34b8124b" providerId="ADAL" clId="{6CDE0512-BEEC-4E8B-A271-884860BED4EB}" dt="2019-03-24T21:21:26.811" v="117" actId="207"/>
          <ac:spMkLst>
            <pc:docMk/>
            <pc:sldMk cId="3855900595" sldId="301"/>
            <ac:spMk id="19" creationId="{5252A847-DE45-4FA3-A1F8-EEBEB845FF8E}"/>
          </ac:spMkLst>
        </pc:spChg>
        <pc:grpChg chg="add">
          <ac:chgData name="Eleanor Simpson" userId="975f5492-d74c-431c-90fe-9bfc34b8124b" providerId="ADAL" clId="{6CDE0512-BEEC-4E8B-A271-884860BED4EB}" dt="2019-03-24T21:52:27.940" v="885"/>
          <ac:grpSpMkLst>
            <pc:docMk/>
            <pc:sldMk cId="3855900595" sldId="301"/>
            <ac:grpSpMk id="7" creationId="{B3F23F12-7CD9-4022-A069-ED966428718A}"/>
          </ac:grpSpMkLst>
        </pc:grpChg>
        <pc:grpChg chg="del">
          <ac:chgData name="Eleanor Simpson" userId="975f5492-d74c-431c-90fe-9bfc34b8124b" providerId="ADAL" clId="{6CDE0512-BEEC-4E8B-A271-884860BED4EB}" dt="2019-03-24T21:52:27.128" v="884" actId="478"/>
          <ac:grpSpMkLst>
            <pc:docMk/>
            <pc:sldMk cId="3855900595" sldId="301"/>
            <ac:grpSpMk id="16" creationId="{B31300A9-E3C5-4701-8EF1-45ED088A04DD}"/>
          </ac:grpSpMkLst>
        </pc:grpChg>
      </pc:sldChg>
      <pc:sldChg chg="addSp delSp modSp add">
        <pc:chgData name="Eleanor Simpson" userId="975f5492-d74c-431c-90fe-9bfc34b8124b" providerId="ADAL" clId="{6CDE0512-BEEC-4E8B-A271-884860BED4EB}" dt="2019-03-24T21:53:14.330" v="896" actId="207"/>
        <pc:sldMkLst>
          <pc:docMk/>
          <pc:sldMk cId="2278232800" sldId="375"/>
        </pc:sldMkLst>
        <pc:spChg chg="mod">
          <ac:chgData name="Eleanor Simpson" userId="975f5492-d74c-431c-90fe-9bfc34b8124b" providerId="ADAL" clId="{6CDE0512-BEEC-4E8B-A271-884860BED4EB}" dt="2019-03-24T21:53:14.330" v="896" actId="207"/>
          <ac:spMkLst>
            <pc:docMk/>
            <pc:sldMk cId="2278232800" sldId="375"/>
            <ac:spMk id="19" creationId="{5252A847-DE45-4FA3-A1F8-EEBEB845FF8E}"/>
          </ac:spMkLst>
        </pc:spChg>
        <pc:grpChg chg="add">
          <ac:chgData name="Eleanor Simpson" userId="975f5492-d74c-431c-90fe-9bfc34b8124b" providerId="ADAL" clId="{6CDE0512-BEEC-4E8B-A271-884860BED4EB}" dt="2019-03-24T21:52:32.506" v="887"/>
          <ac:grpSpMkLst>
            <pc:docMk/>
            <pc:sldMk cId="2278232800" sldId="375"/>
            <ac:grpSpMk id="7" creationId="{49893B61-83CD-4964-841B-62104C49D60A}"/>
          </ac:grpSpMkLst>
        </pc:grpChg>
        <pc:grpChg chg="del">
          <ac:chgData name="Eleanor Simpson" userId="975f5492-d74c-431c-90fe-9bfc34b8124b" providerId="ADAL" clId="{6CDE0512-BEEC-4E8B-A271-884860BED4EB}" dt="2019-03-24T21:52:31.924" v="886" actId="478"/>
          <ac:grpSpMkLst>
            <pc:docMk/>
            <pc:sldMk cId="2278232800" sldId="375"/>
            <ac:grpSpMk id="16" creationId="{B31300A9-E3C5-4701-8EF1-45ED088A04DD}"/>
          </ac:grpSpMkLst>
        </pc:grpChg>
      </pc:sldChg>
      <pc:sldChg chg="addSp delSp modSp add">
        <pc:chgData name="Eleanor Simpson" userId="975f5492-d74c-431c-90fe-9bfc34b8124b" providerId="ADAL" clId="{6CDE0512-BEEC-4E8B-A271-884860BED4EB}" dt="2019-03-24T21:55:22.528" v="901" actId="207"/>
        <pc:sldMkLst>
          <pc:docMk/>
          <pc:sldMk cId="1380933381" sldId="377"/>
        </pc:sldMkLst>
        <pc:spChg chg="mod">
          <ac:chgData name="Eleanor Simpson" userId="975f5492-d74c-431c-90fe-9bfc34b8124b" providerId="ADAL" clId="{6CDE0512-BEEC-4E8B-A271-884860BED4EB}" dt="2019-03-24T21:55:22.528" v="901" actId="207"/>
          <ac:spMkLst>
            <pc:docMk/>
            <pc:sldMk cId="1380933381" sldId="377"/>
            <ac:spMk id="19" creationId="{5252A847-DE45-4FA3-A1F8-EEBEB845FF8E}"/>
          </ac:spMkLst>
        </pc:spChg>
        <pc:grpChg chg="mod">
          <ac:chgData name="Eleanor Simpson" userId="975f5492-d74c-431c-90fe-9bfc34b8124b" providerId="ADAL" clId="{6CDE0512-BEEC-4E8B-A271-884860BED4EB}" dt="2019-03-24T21:36:59.495" v="484" actId="1036"/>
          <ac:grpSpMkLst>
            <pc:docMk/>
            <pc:sldMk cId="1380933381" sldId="377"/>
            <ac:grpSpMk id="10" creationId="{B992713F-8268-4183-9CC8-12CB7DC7FEB4}"/>
          </ac:grpSpMkLst>
        </pc:grpChg>
        <pc:grpChg chg="add">
          <ac:chgData name="Eleanor Simpson" userId="975f5492-d74c-431c-90fe-9bfc34b8124b" providerId="ADAL" clId="{6CDE0512-BEEC-4E8B-A271-884860BED4EB}" dt="2019-03-24T21:51:09.980" v="859"/>
          <ac:grpSpMkLst>
            <pc:docMk/>
            <pc:sldMk cId="1380933381" sldId="377"/>
            <ac:grpSpMk id="13" creationId="{350D3CD2-53AB-4BF9-BF24-79B084DB0F35}"/>
          </ac:grpSpMkLst>
        </pc:grpChg>
        <pc:grpChg chg="del">
          <ac:chgData name="Eleanor Simpson" userId="975f5492-d74c-431c-90fe-9bfc34b8124b" providerId="ADAL" clId="{6CDE0512-BEEC-4E8B-A271-884860BED4EB}" dt="2019-03-24T21:51:09.301" v="858" actId="478"/>
          <ac:grpSpMkLst>
            <pc:docMk/>
            <pc:sldMk cId="1380933381" sldId="377"/>
            <ac:grpSpMk id="16" creationId="{B31300A9-E3C5-4701-8EF1-45ED088A04DD}"/>
          </ac:grpSpMkLst>
        </pc:grpChg>
        <pc:graphicFrameChg chg="mod">
          <ac:chgData name="Eleanor Simpson" userId="975f5492-d74c-431c-90fe-9bfc34b8124b" providerId="ADAL" clId="{6CDE0512-BEEC-4E8B-A271-884860BED4EB}" dt="2019-03-24T21:36:48.009" v="460" actId="12788"/>
          <ac:graphicFrameMkLst>
            <pc:docMk/>
            <pc:sldMk cId="1380933381" sldId="377"/>
            <ac:graphicFrameMk id="3" creationId="{BBBA9521-6D93-46B0-96C0-93D9E942A485}"/>
          </ac:graphicFrameMkLst>
        </pc:graphicFrameChg>
        <pc:picChg chg="mod">
          <ac:chgData name="Eleanor Simpson" userId="975f5492-d74c-431c-90fe-9bfc34b8124b" providerId="ADAL" clId="{6CDE0512-BEEC-4E8B-A271-884860BED4EB}" dt="2019-03-24T21:36:59.495" v="484" actId="1036"/>
          <ac:picMkLst>
            <pc:docMk/>
            <pc:sldMk cId="1380933381" sldId="377"/>
            <ac:picMk id="9" creationId="{1C8BC929-E3FA-4386-963B-6C5348426A7D}"/>
          </ac:picMkLst>
        </pc:picChg>
      </pc:sldChg>
      <pc:sldChg chg="addSp delSp modSp add">
        <pc:chgData name="Eleanor Simpson" userId="975f5492-d74c-431c-90fe-9bfc34b8124b" providerId="ADAL" clId="{6CDE0512-BEEC-4E8B-A271-884860BED4EB}" dt="2019-03-24T21:50:51.112" v="853"/>
        <pc:sldMkLst>
          <pc:docMk/>
          <pc:sldMk cId="4290963507" sldId="380"/>
        </pc:sldMkLst>
        <pc:spChg chg="mod">
          <ac:chgData name="Eleanor Simpson" userId="975f5492-d74c-431c-90fe-9bfc34b8124b" providerId="ADAL" clId="{6CDE0512-BEEC-4E8B-A271-884860BED4EB}" dt="2019-03-24T21:39:37.443" v="531"/>
          <ac:spMkLst>
            <pc:docMk/>
            <pc:sldMk cId="4290963507" sldId="380"/>
            <ac:spMk id="19" creationId="{5252A847-DE45-4FA3-A1F8-EEBEB845FF8E}"/>
          </ac:spMkLst>
        </pc:spChg>
        <pc:grpChg chg="del">
          <ac:chgData name="Eleanor Simpson" userId="975f5492-d74c-431c-90fe-9bfc34b8124b" providerId="ADAL" clId="{6CDE0512-BEEC-4E8B-A271-884860BED4EB}" dt="2019-03-24T21:39:46.606" v="532" actId="478"/>
          <ac:grpSpMkLst>
            <pc:docMk/>
            <pc:sldMk cId="4290963507" sldId="380"/>
            <ac:grpSpMk id="10" creationId="{B992713F-8268-4183-9CC8-12CB7DC7FEB4}"/>
          </ac:grpSpMkLst>
        </pc:grpChg>
        <pc:grpChg chg="del">
          <ac:chgData name="Eleanor Simpson" userId="975f5492-d74c-431c-90fe-9bfc34b8124b" providerId="ADAL" clId="{6CDE0512-BEEC-4E8B-A271-884860BED4EB}" dt="2019-03-24T21:50:50.661" v="852" actId="478"/>
          <ac:grpSpMkLst>
            <pc:docMk/>
            <pc:sldMk cId="4290963507" sldId="380"/>
            <ac:grpSpMk id="16" creationId="{B31300A9-E3C5-4701-8EF1-45ED088A04DD}"/>
          </ac:grpSpMkLst>
        </pc:grpChg>
        <pc:grpChg chg="add">
          <ac:chgData name="Eleanor Simpson" userId="975f5492-d74c-431c-90fe-9bfc34b8124b" providerId="ADAL" clId="{6CDE0512-BEEC-4E8B-A271-884860BED4EB}" dt="2019-03-24T21:50:51.112" v="853"/>
          <ac:grpSpMkLst>
            <pc:docMk/>
            <pc:sldMk cId="4290963507" sldId="380"/>
            <ac:grpSpMk id="20" creationId="{F94B9DC9-0BAB-4176-95D1-5F4124644BF0}"/>
          </ac:grpSpMkLst>
        </pc:grpChg>
        <pc:picChg chg="del">
          <ac:chgData name="Eleanor Simpson" userId="975f5492-d74c-431c-90fe-9bfc34b8124b" providerId="ADAL" clId="{6CDE0512-BEEC-4E8B-A271-884860BED4EB}" dt="2019-03-24T21:39:47.485" v="533" actId="478"/>
          <ac:picMkLst>
            <pc:docMk/>
            <pc:sldMk cId="4290963507" sldId="380"/>
            <ac:picMk id="9" creationId="{1C8BC929-E3FA-4386-963B-6C5348426A7D}"/>
          </ac:picMkLst>
        </pc:picChg>
        <pc:picChg chg="add mod">
          <ac:chgData name="Eleanor Simpson" userId="975f5492-d74c-431c-90fe-9bfc34b8124b" providerId="ADAL" clId="{6CDE0512-BEEC-4E8B-A271-884860BED4EB}" dt="2019-03-24T21:42:20.390" v="591" actId="14100"/>
          <ac:picMkLst>
            <pc:docMk/>
            <pc:sldMk cId="4290963507" sldId="380"/>
            <ac:picMk id="13" creationId="{66594A41-3DA2-424E-BF8E-7AA794846106}"/>
          </ac:picMkLst>
        </pc:picChg>
        <pc:picChg chg="add mod">
          <ac:chgData name="Eleanor Simpson" userId="975f5492-d74c-431c-90fe-9bfc34b8124b" providerId="ADAL" clId="{6CDE0512-BEEC-4E8B-A271-884860BED4EB}" dt="2019-03-24T21:42:04.721" v="572" actId="1036"/>
          <ac:picMkLst>
            <pc:docMk/>
            <pc:sldMk cId="4290963507" sldId="380"/>
            <ac:picMk id="14" creationId="{A989BF7C-847C-45BE-8ABA-FF44E55D8B8D}"/>
          </ac:picMkLst>
        </pc:picChg>
        <pc:picChg chg="add mod">
          <ac:chgData name="Eleanor Simpson" userId="975f5492-d74c-431c-90fe-9bfc34b8124b" providerId="ADAL" clId="{6CDE0512-BEEC-4E8B-A271-884860BED4EB}" dt="2019-03-24T21:41:42.618" v="553" actId="14100"/>
          <ac:picMkLst>
            <pc:docMk/>
            <pc:sldMk cId="4290963507" sldId="380"/>
            <ac:picMk id="15" creationId="{F1D1B93A-8A2A-4169-A825-DE67E67B4491}"/>
          </ac:picMkLst>
        </pc:picChg>
      </pc:sldChg>
      <pc:sldChg chg="addSp delSp modSp add">
        <pc:chgData name="Eleanor Simpson" userId="975f5492-d74c-431c-90fe-9bfc34b8124b" providerId="ADAL" clId="{6CDE0512-BEEC-4E8B-A271-884860BED4EB}" dt="2019-03-24T21:50:28.648" v="847"/>
        <pc:sldMkLst>
          <pc:docMk/>
          <pc:sldMk cId="1567413463" sldId="383"/>
        </pc:sldMkLst>
        <pc:spChg chg="mod">
          <ac:chgData name="Eleanor Simpson" userId="975f5492-d74c-431c-90fe-9bfc34b8124b" providerId="ADAL" clId="{6CDE0512-BEEC-4E8B-A271-884860BED4EB}" dt="2019-03-24T21:45:33.200" v="642" actId="207"/>
          <ac:spMkLst>
            <pc:docMk/>
            <pc:sldMk cId="1567413463" sldId="383"/>
            <ac:spMk id="19" creationId="{5252A847-DE45-4FA3-A1F8-EEBEB845FF8E}"/>
          </ac:spMkLst>
        </pc:spChg>
        <pc:grpChg chg="add">
          <ac:chgData name="Eleanor Simpson" userId="975f5492-d74c-431c-90fe-9bfc34b8124b" providerId="ADAL" clId="{6CDE0512-BEEC-4E8B-A271-884860BED4EB}" dt="2019-03-24T21:50:28.648" v="847"/>
          <ac:grpSpMkLst>
            <pc:docMk/>
            <pc:sldMk cId="1567413463" sldId="383"/>
            <ac:grpSpMk id="12" creationId="{B4ECF260-49E2-4CE6-A9BB-401BC21A8630}"/>
          </ac:grpSpMkLst>
        </pc:grpChg>
        <pc:grpChg chg="del">
          <ac:chgData name="Eleanor Simpson" userId="975f5492-d74c-431c-90fe-9bfc34b8124b" providerId="ADAL" clId="{6CDE0512-BEEC-4E8B-A271-884860BED4EB}" dt="2019-03-24T21:50:27.897" v="846" actId="478"/>
          <ac:grpSpMkLst>
            <pc:docMk/>
            <pc:sldMk cId="1567413463" sldId="383"/>
            <ac:grpSpMk id="16" creationId="{B31300A9-E3C5-4701-8EF1-45ED088A04DD}"/>
          </ac:grpSpMkLst>
        </pc:grpChg>
        <pc:graphicFrameChg chg="mod">
          <ac:chgData name="Eleanor Simpson" userId="975f5492-d74c-431c-90fe-9bfc34b8124b" providerId="ADAL" clId="{6CDE0512-BEEC-4E8B-A271-884860BED4EB}" dt="2019-03-24T21:47:29.769" v="692" actId="12788"/>
          <ac:graphicFrameMkLst>
            <pc:docMk/>
            <pc:sldMk cId="1567413463" sldId="383"/>
            <ac:graphicFrameMk id="3" creationId="{BBBA9521-6D93-46B0-96C0-93D9E942A485}"/>
          </ac:graphicFrameMkLst>
        </pc:graphicFrameChg>
        <pc:picChg chg="add mod">
          <ac:chgData name="Eleanor Simpson" userId="975f5492-d74c-431c-90fe-9bfc34b8124b" providerId="ADAL" clId="{6CDE0512-BEEC-4E8B-A271-884860BED4EB}" dt="2019-03-24T21:47:37.886" v="733" actId="1037"/>
          <ac:picMkLst>
            <pc:docMk/>
            <pc:sldMk cId="1567413463" sldId="383"/>
            <ac:picMk id="11" creationId="{5A12E78E-3C58-4F0A-B7AE-9DF74E4F8AF4}"/>
          </ac:picMkLst>
        </pc:picChg>
        <pc:picChg chg="del">
          <ac:chgData name="Eleanor Simpson" userId="975f5492-d74c-431c-90fe-9bfc34b8124b" providerId="ADAL" clId="{6CDE0512-BEEC-4E8B-A271-884860BED4EB}" dt="2019-03-24T21:45:40.202" v="644" actId="478"/>
          <ac:picMkLst>
            <pc:docMk/>
            <pc:sldMk cId="1567413463" sldId="383"/>
            <ac:picMk id="13" creationId="{66594A41-3DA2-424E-BF8E-7AA794846106}"/>
          </ac:picMkLst>
        </pc:picChg>
        <pc:picChg chg="del">
          <ac:chgData name="Eleanor Simpson" userId="975f5492-d74c-431c-90fe-9bfc34b8124b" providerId="ADAL" clId="{6CDE0512-BEEC-4E8B-A271-884860BED4EB}" dt="2019-03-24T21:45:41.134" v="645" actId="478"/>
          <ac:picMkLst>
            <pc:docMk/>
            <pc:sldMk cId="1567413463" sldId="383"/>
            <ac:picMk id="14" creationId="{A989BF7C-847C-45BE-8ABA-FF44E55D8B8D}"/>
          </ac:picMkLst>
        </pc:picChg>
        <pc:picChg chg="del">
          <ac:chgData name="Eleanor Simpson" userId="975f5492-d74c-431c-90fe-9bfc34b8124b" providerId="ADAL" clId="{6CDE0512-BEEC-4E8B-A271-884860BED4EB}" dt="2019-03-24T21:45:38.769" v="643" actId="478"/>
          <ac:picMkLst>
            <pc:docMk/>
            <pc:sldMk cId="1567413463" sldId="383"/>
            <ac:picMk id="15" creationId="{F1D1B93A-8A2A-4169-A825-DE67E67B4491}"/>
          </ac:picMkLst>
        </pc:picChg>
      </pc:sldChg>
    </pc:docChg>
  </pc:docChgLst>
  <pc:docChgLst>
    <pc:chgData name="Sian Stebbings" userId="e14ea2a2-07d0-4302-97b9-16dc822a37cc" providerId="ADAL" clId="{BE34DF2C-83BA-4EF8-8B84-01F2A00B90B0}"/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2 – Summer Block 1 – Position and Direction</a:t>
            </a:r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Describing Movement</a:t>
            </a: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B3F23F12-7CD9-4022-A069-ED966428718A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DAFE8588-FE47-41C6-B6C5-CAA18270033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xmlns="" id="{79D41A45-2F7F-4F1F-9A39-3574219A4936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Follow the instructions below. </a:t>
            </a: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Why have your answers changed?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363A936D-B284-401C-9155-00D6109213BC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15DC4EDD-37B4-4245-9ED2-24080E79AA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xmlns="" id="{CE7D521B-C245-418E-9F36-8F5D3F95D387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7B31899E-4536-40DA-A12F-20979986D426}"/>
              </a:ext>
            </a:extLst>
          </p:cNvPr>
          <p:cNvSpPr/>
          <p:nvPr/>
        </p:nvSpPr>
        <p:spPr>
          <a:xfrm>
            <a:off x="1670572" y="1479117"/>
            <a:ext cx="5802857" cy="146549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Stand so that you are facing the </a:t>
            </a:r>
            <a:r>
              <a:rPr lang="en-GB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computer screen</a:t>
            </a:r>
            <a:r>
              <a:rPr lang="en-GB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What’s to your left? What’s to your right? </a:t>
            </a:r>
          </a:p>
          <a:p>
            <a:pPr marL="88900"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What’s in front of you? What’s behind you?</a:t>
            </a:r>
          </a:p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B047475E-5765-4AE7-A703-8CCDBAFB5B5A}"/>
              </a:ext>
            </a:extLst>
          </p:cNvPr>
          <p:cNvSpPr/>
          <p:nvPr/>
        </p:nvSpPr>
        <p:spPr>
          <a:xfrm>
            <a:off x="1670572" y="3104676"/>
            <a:ext cx="5802857" cy="146549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Now turn so that you are facing the door.</a:t>
            </a:r>
          </a:p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What’s to your left? What’s to your right? </a:t>
            </a:r>
          </a:p>
          <a:p>
            <a:pPr marL="88900"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What’s in front of you? What’s behind you?</a:t>
            </a:r>
          </a:p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968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Follow the instructions below. </a:t>
            </a: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Why have your answers changed?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answers have changed because the direction you are facing has changed. 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363A936D-B284-401C-9155-00D6109213BC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15DC4EDD-37B4-4245-9ED2-24080E79AA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xmlns="" id="{CE7D521B-C245-418E-9F36-8F5D3F95D387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928D67CF-7C1D-4D6A-AC46-2A768D378E9E}"/>
              </a:ext>
            </a:extLst>
          </p:cNvPr>
          <p:cNvSpPr/>
          <p:nvPr/>
        </p:nvSpPr>
        <p:spPr>
          <a:xfrm>
            <a:off x="1670572" y="1479117"/>
            <a:ext cx="5802857" cy="146549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Stand so that you are facing the </a:t>
            </a:r>
            <a:r>
              <a:rPr lang="en-GB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computer screen</a:t>
            </a:r>
            <a:r>
              <a:rPr lang="en-GB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What’s to your left? What’s to your right? </a:t>
            </a:r>
          </a:p>
          <a:p>
            <a:pPr marL="88900"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What’s in front of you? What’s behind you?</a:t>
            </a:r>
          </a:p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A578A1F0-2BA9-40F5-8D4A-3632C6280C33}"/>
              </a:ext>
            </a:extLst>
          </p:cNvPr>
          <p:cNvSpPr/>
          <p:nvPr/>
        </p:nvSpPr>
        <p:spPr>
          <a:xfrm>
            <a:off x="1670572" y="3104676"/>
            <a:ext cx="5802857" cy="146549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Now turn so that you are facing the door.</a:t>
            </a:r>
          </a:p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What’s to your left? What’s to your right? </a:t>
            </a:r>
          </a:p>
          <a:p>
            <a:pPr marL="88900"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What’s in front of you? What’s behind you?</a:t>
            </a:r>
          </a:p>
          <a:p>
            <a:pPr marL="8890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173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53BF81DD-2311-4D28-AE42-4BD861E1B6DA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11B48D93-65EA-498F-88BF-1F40C91C8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xmlns="" id="{9F085313-5517-4FEC-8FCF-BA2C8B135498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2AB7DDC3-4427-4584-8DF2-8C6B6260B6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230D5D6-1847-4015-83D1-3C2AB4419614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 which direction is the ladybird moving?</a:t>
            </a:r>
          </a:p>
          <a:p>
            <a:pPr marL="88900"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23B706B0-7BA3-47F8-B113-3946F5A774BB}"/>
              </a:ext>
            </a:extLst>
          </p:cNvPr>
          <p:cNvCxnSpPr/>
          <p:nvPr/>
        </p:nvCxnSpPr>
        <p:spPr>
          <a:xfrm flipH="1">
            <a:off x="1844844" y="3123373"/>
            <a:ext cx="3309006" cy="0"/>
          </a:xfrm>
          <a:prstGeom prst="straightConnector1">
            <a:avLst/>
          </a:prstGeom>
          <a:ln w="2286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168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53BF81DD-2311-4D28-AE42-4BD861E1B6DA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11B48D93-65EA-498F-88BF-1F40C91C8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xmlns="" id="{9F085313-5517-4FEC-8FCF-BA2C8B135498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2AB7DDC3-4427-4584-8DF2-8C6B6260B6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23B706B0-7BA3-47F8-B113-3946F5A774BB}"/>
              </a:ext>
            </a:extLst>
          </p:cNvPr>
          <p:cNvCxnSpPr/>
          <p:nvPr/>
        </p:nvCxnSpPr>
        <p:spPr>
          <a:xfrm flipH="1">
            <a:off x="1844844" y="3123373"/>
            <a:ext cx="3309006" cy="0"/>
          </a:xfrm>
          <a:prstGeom prst="straightConnector1">
            <a:avLst/>
          </a:prstGeom>
          <a:ln w="2286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686EEFA8-ED8C-45F0-BC58-A93D9D53454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 which direction is the ladybird moving?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ladybird is moving to the left.</a:t>
            </a:r>
            <a:endParaRPr lang="en-GB" sz="4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32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53BF81DD-2311-4D28-AE42-4BD861E1B6DA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11B48D93-65EA-498F-88BF-1F40C91C8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xmlns="" id="{9F085313-5517-4FEC-8FCF-BA2C8B135498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EB5523F5-7668-4511-9181-F1108796A1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BA3DAD23-F476-4257-B647-D66046DC944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 which direction is each creature moving?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4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xmlns="" id="{1FCA840D-41D5-4E12-81A8-4F7786C205F4}"/>
              </a:ext>
            </a:extLst>
          </p:cNvPr>
          <p:cNvCxnSpPr>
            <a:cxnSpLocks/>
          </p:cNvCxnSpPr>
          <p:nvPr/>
        </p:nvCxnSpPr>
        <p:spPr>
          <a:xfrm>
            <a:off x="5773157" y="3062515"/>
            <a:ext cx="0" cy="1535197"/>
          </a:xfrm>
          <a:prstGeom prst="straightConnector1">
            <a:avLst/>
          </a:prstGeom>
          <a:ln w="2286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xmlns="" id="{05CC4367-4470-4A6D-9FC1-471A0103B54D}"/>
              </a:ext>
            </a:extLst>
          </p:cNvPr>
          <p:cNvCxnSpPr>
            <a:cxnSpLocks/>
          </p:cNvCxnSpPr>
          <p:nvPr/>
        </p:nvCxnSpPr>
        <p:spPr>
          <a:xfrm flipV="1">
            <a:off x="3577420" y="1557613"/>
            <a:ext cx="0" cy="1519418"/>
          </a:xfrm>
          <a:prstGeom prst="straightConnector1">
            <a:avLst/>
          </a:prstGeom>
          <a:ln w="2286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491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53BF81DD-2311-4D28-AE42-4BD861E1B6DA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11B48D93-65EA-498F-88BF-1F40C91C8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xmlns="" id="{9F085313-5517-4FEC-8FCF-BA2C8B135498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EB5523F5-7668-4511-9181-F1108796A1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xmlns="" id="{1FCA840D-41D5-4E12-81A8-4F7786C205F4}"/>
              </a:ext>
            </a:extLst>
          </p:cNvPr>
          <p:cNvCxnSpPr>
            <a:cxnSpLocks/>
          </p:cNvCxnSpPr>
          <p:nvPr/>
        </p:nvCxnSpPr>
        <p:spPr>
          <a:xfrm>
            <a:off x="5773157" y="3062515"/>
            <a:ext cx="0" cy="1535197"/>
          </a:xfrm>
          <a:prstGeom prst="straightConnector1">
            <a:avLst/>
          </a:prstGeom>
          <a:ln w="2286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xmlns="" id="{05CC4367-4470-4A6D-9FC1-471A0103B54D}"/>
              </a:ext>
            </a:extLst>
          </p:cNvPr>
          <p:cNvCxnSpPr>
            <a:cxnSpLocks/>
          </p:cNvCxnSpPr>
          <p:nvPr/>
        </p:nvCxnSpPr>
        <p:spPr>
          <a:xfrm flipV="1">
            <a:off x="3577420" y="1557613"/>
            <a:ext cx="0" cy="1519418"/>
          </a:xfrm>
          <a:prstGeom prst="straightConnector1">
            <a:avLst/>
          </a:prstGeom>
          <a:ln w="2286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0F88F7F7-4A3A-42B2-A919-2B31ECF43D9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 which direction is each creature moving?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wasp is moving forwards, the hedgehog is moving to the left.</a:t>
            </a:r>
            <a:endParaRPr lang="en-GB" sz="4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40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53BF81DD-2311-4D28-AE42-4BD861E1B6DA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11B48D93-65EA-498F-88BF-1F40C91C8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xmlns="" id="{9F085313-5517-4FEC-8FCF-BA2C8B135498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74F6636C-9E7A-4CD1-B6FC-0D6F887A6F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94F1A155-73DF-4C37-964C-F7FE6392F00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creature which is moving to the left.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D74377B9-9E67-4576-AFCF-4498F1366021}"/>
              </a:ext>
            </a:extLst>
          </p:cNvPr>
          <p:cNvCxnSpPr>
            <a:cxnSpLocks/>
          </p:cNvCxnSpPr>
          <p:nvPr/>
        </p:nvCxnSpPr>
        <p:spPr>
          <a:xfrm>
            <a:off x="4044705" y="2513773"/>
            <a:ext cx="3309006" cy="0"/>
          </a:xfrm>
          <a:prstGeom prst="straightConnector1">
            <a:avLst/>
          </a:prstGeom>
          <a:ln w="2286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xmlns="" id="{4491291C-1718-403A-BCB7-2221EAC827EE}"/>
              </a:ext>
            </a:extLst>
          </p:cNvPr>
          <p:cNvCxnSpPr>
            <a:cxnSpLocks/>
          </p:cNvCxnSpPr>
          <p:nvPr/>
        </p:nvCxnSpPr>
        <p:spPr>
          <a:xfrm>
            <a:off x="4044705" y="3951634"/>
            <a:ext cx="3309006" cy="0"/>
          </a:xfrm>
          <a:prstGeom prst="straightConnector1">
            <a:avLst/>
          </a:prstGeom>
          <a:ln w="2286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07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53BF81DD-2311-4D28-AE42-4BD861E1B6DA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11B48D93-65EA-498F-88BF-1F40C91C8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xmlns="" id="{9F085313-5517-4FEC-8FCF-BA2C8B135498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74F6636C-9E7A-4CD1-B6FC-0D6F887A6F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D74377B9-9E67-4576-AFCF-4498F1366021}"/>
              </a:ext>
            </a:extLst>
          </p:cNvPr>
          <p:cNvCxnSpPr>
            <a:cxnSpLocks/>
          </p:cNvCxnSpPr>
          <p:nvPr/>
        </p:nvCxnSpPr>
        <p:spPr>
          <a:xfrm>
            <a:off x="4044705" y="2513773"/>
            <a:ext cx="3309006" cy="0"/>
          </a:xfrm>
          <a:prstGeom prst="straightConnector1">
            <a:avLst/>
          </a:prstGeom>
          <a:ln w="2286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xmlns="" id="{4491291C-1718-403A-BCB7-2221EAC827EE}"/>
              </a:ext>
            </a:extLst>
          </p:cNvPr>
          <p:cNvCxnSpPr>
            <a:cxnSpLocks/>
          </p:cNvCxnSpPr>
          <p:nvPr/>
        </p:nvCxnSpPr>
        <p:spPr>
          <a:xfrm>
            <a:off x="4044705" y="3951634"/>
            <a:ext cx="3309006" cy="0"/>
          </a:xfrm>
          <a:prstGeom prst="straightConnector1">
            <a:avLst/>
          </a:prstGeom>
          <a:ln w="2286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2E1C81ED-1379-4557-BA1F-445655D0C2F6}"/>
              </a:ext>
            </a:extLst>
          </p:cNvPr>
          <p:cNvSpPr/>
          <p:nvPr/>
        </p:nvSpPr>
        <p:spPr>
          <a:xfrm>
            <a:off x="2087333" y="1610501"/>
            <a:ext cx="1786167" cy="16758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AB751146-2824-4F90-A824-AC6A16A2153B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creature which is moving to the left.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crab (the spider is moving forwards). </a:t>
            </a:r>
            <a:endParaRPr lang="en-GB" sz="4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10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53BF81DD-2311-4D28-AE42-4BD861E1B6DA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11B48D93-65EA-498F-88BF-1F40C91C8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xmlns="" id="{9F085313-5517-4FEC-8FCF-BA2C8B135498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CCEDE6D0-9591-4CF4-91F3-79F220FC54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C7561E79-BFE3-4856-9FFE-B7F307D6C071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bug is to the right of the turkey.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92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53BF81DD-2311-4D28-AE42-4BD861E1B6DA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11B48D93-65EA-498F-88BF-1F40C91C8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xmlns="" id="{9F085313-5517-4FEC-8FCF-BA2C8B135498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CCEDE6D0-9591-4CF4-91F3-79F220FC54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C7561E79-BFE3-4856-9FFE-B7F307D6C071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bug is to the right of the turkey. </a:t>
            </a: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  <a:endParaRPr lang="en-GB" sz="4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74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350D3CD2-53AB-4BF9-BF24-79B084DB0F35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9F216FDF-4DEB-4D23-A8B3-5A34A6608F0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15" name="TextBox 8">
              <a:extLst>
                <a:ext uri="{FF2B5EF4-FFF2-40B4-BE49-F238E27FC236}">
                  <a16:creationId xmlns:a16="http://schemas.microsoft.com/office/drawing/2014/main" xmlns="" id="{0DC6B0CD-28F7-4316-A926-48FDA1390102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77C412C8-8189-4670-B8DC-AA8BA733D9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E799450D-0A50-4D7E-AADE-A2A33918E6CD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Ria thinks that if the turtle moves 2 squares to the left, it will find the grass.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Explain how you know. </a:t>
            </a:r>
          </a:p>
          <a:p>
            <a:pPr marL="88900"/>
            <a:endParaRPr lang="en-GB" sz="20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57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350D3CD2-53AB-4BF9-BF24-79B084DB0F35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9F216FDF-4DEB-4D23-A8B3-5A34A6608F0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15" name="TextBox 8">
              <a:extLst>
                <a:ext uri="{FF2B5EF4-FFF2-40B4-BE49-F238E27FC236}">
                  <a16:creationId xmlns:a16="http://schemas.microsoft.com/office/drawing/2014/main" xmlns="" id="{0DC6B0CD-28F7-4316-A926-48FDA1390102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77C412C8-8189-4670-B8DC-AA8BA733D9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BD847A20-800A-463A-8979-C5D01231DF15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Ria thinks that if the turtle moves 2 squares to the left, it will find the grass.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Explain how you know.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Ria is not correct because… </a:t>
            </a:r>
          </a:p>
        </p:txBody>
      </p:sp>
    </p:spTree>
    <p:extLst>
      <p:ext uri="{BB962C8B-B14F-4D97-AF65-F5344CB8AC3E}">
        <p14:creationId xmlns:p14="http://schemas.microsoft.com/office/powerpoint/2010/main" val="205862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350D3CD2-53AB-4BF9-BF24-79B084DB0F35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9F216FDF-4DEB-4D23-A8B3-5A34A6608F0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15" name="TextBox 8">
              <a:extLst>
                <a:ext uri="{FF2B5EF4-FFF2-40B4-BE49-F238E27FC236}">
                  <a16:creationId xmlns:a16="http://schemas.microsoft.com/office/drawing/2014/main" xmlns="" id="{0DC6B0CD-28F7-4316-A926-48FDA1390102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77C412C8-8189-4670-B8DC-AA8BA733D9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E15A089A-AE84-45C6-8BF2-FB62D095F95D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Ria thinks that if the turtle moves 2 squares to the left, it will find the grass.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Explain how you know.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Ria is not correct because the turtle must move two squares forwards.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949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F94B9DC9-0BAB-4176-95D1-5F4124644BF0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21" name="Picture 20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EE266803-192B-452E-AEE4-9E4A947366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22" name="TextBox 8">
              <a:extLst>
                <a:ext uri="{FF2B5EF4-FFF2-40B4-BE49-F238E27FC236}">
                  <a16:creationId xmlns:a16="http://schemas.microsoft.com/office/drawing/2014/main" xmlns="" id="{569D8BFE-105E-46AA-90EA-6286173A3AD7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8894722A-35C6-43D1-8276-5CD6C6AB7C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8AB4A229-205C-493E-A8EB-6EAF587152AF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statements using forwards, backwards, left and right to describe how each creature can get to the leaves.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96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F94B9DC9-0BAB-4176-95D1-5F4124644BF0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21" name="Picture 20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EE266803-192B-452E-AEE4-9E4A947366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22" name="TextBox 8">
              <a:extLst>
                <a:ext uri="{FF2B5EF4-FFF2-40B4-BE49-F238E27FC236}">
                  <a16:creationId xmlns:a16="http://schemas.microsoft.com/office/drawing/2014/main" xmlns="" id="{569D8BFE-105E-46AA-90EA-6286173A3AD7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8894722A-35C6-43D1-8276-5CD6C6AB7C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D8C1974-A939-44E9-9B1A-E60E7370064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statements using forwards, backwards, left and right to describe how each creature can get to the leaves.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possible answers, for example: </a:t>
            </a:r>
          </a:p>
          <a:p>
            <a:endParaRPr lang="en-GB" sz="1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ladybird moves two squares to the right and the bird moves two squares forwards. </a:t>
            </a:r>
          </a:p>
        </p:txBody>
      </p:sp>
    </p:spTree>
    <p:extLst>
      <p:ext uri="{BB962C8B-B14F-4D97-AF65-F5344CB8AC3E}">
        <p14:creationId xmlns:p14="http://schemas.microsoft.com/office/powerpoint/2010/main" val="314985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B4ECF260-49E2-4CE6-A9BB-401BC21A8630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C4C167A8-72F1-43E6-96FA-5DCB5B6D2B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21" name="TextBox 8">
              <a:extLst>
                <a:ext uri="{FF2B5EF4-FFF2-40B4-BE49-F238E27FC236}">
                  <a16:creationId xmlns:a16="http://schemas.microsoft.com/office/drawing/2014/main" xmlns="" id="{BB69BE42-5AC3-455B-919B-F45168126A5B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9B139BC-ABDC-43D9-A0C8-E866DD2106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6C77FC5A-705D-459F-84CC-871D022BD1A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treasure is buried 2 squares left of the ship.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Where is the treasure buried?</a:t>
            </a:r>
          </a:p>
          <a:p>
            <a:pPr marL="539750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139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B4ECF260-49E2-4CE6-A9BB-401BC21A8630}"/>
              </a:ext>
            </a:extLst>
          </p:cNvPr>
          <p:cNvGrpSpPr/>
          <p:nvPr/>
        </p:nvGrpSpPr>
        <p:grpSpPr>
          <a:xfrm>
            <a:off x="56389" y="6454317"/>
            <a:ext cx="1231337" cy="403587"/>
            <a:chOff x="56389" y="6454317"/>
            <a:chExt cx="1231337" cy="403587"/>
          </a:xfrm>
        </p:grpSpPr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C4C167A8-72F1-43E6-96FA-5DCB5B6D2B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4" y="6454317"/>
              <a:ext cx="1174025" cy="278902"/>
            </a:xfrm>
            <a:prstGeom prst="rect">
              <a:avLst/>
            </a:prstGeom>
          </p:spPr>
        </p:pic>
        <p:sp>
          <p:nvSpPr>
            <p:cNvPr id="21" name="TextBox 8">
              <a:extLst>
                <a:ext uri="{FF2B5EF4-FFF2-40B4-BE49-F238E27FC236}">
                  <a16:creationId xmlns:a16="http://schemas.microsoft.com/office/drawing/2014/main" xmlns="" id="{BB69BE42-5AC3-455B-919B-F45168126A5B}"/>
                </a:ext>
              </a:extLst>
            </p:cNvPr>
            <p:cNvSpPr txBox="1"/>
            <p:nvPr/>
          </p:nvSpPr>
          <p:spPr>
            <a:xfrm>
              <a:off x="56389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9B139BC-ABDC-43D9-A0C8-E866DD2106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6C77FC5A-705D-459F-84CC-871D022BD1A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treasure is buried 2 squares left of the ship.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Where is the treasure buried?</a:t>
            </a:r>
          </a:p>
          <a:p>
            <a:pPr marL="539750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Multiplication Sign 8">
            <a:extLst>
              <a:ext uri="{FF2B5EF4-FFF2-40B4-BE49-F238E27FC236}">
                <a16:creationId xmlns:a16="http://schemas.microsoft.com/office/drawing/2014/main" xmlns="" id="{05754611-492E-4BD8-9932-14EED0E85EB4}"/>
              </a:ext>
            </a:extLst>
          </p:cNvPr>
          <p:cNvSpPr/>
          <p:nvPr/>
        </p:nvSpPr>
        <p:spPr>
          <a:xfrm>
            <a:off x="2813382" y="1557192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387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6768ad0e7065588ff79bad5efd391656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23737c47b7c15f707c24ad90848c5a9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D75041A-DC29-4BD6-821A-DDD2FF9C8A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office/2006/documentManagement/types"/>
    <ds:schemaRef ds:uri="0f0ae0ff-29c4-4766-b250-c1a9bee8d430"/>
    <ds:schemaRef ds:uri="http://purl.org/dc/dcmitype/"/>
    <ds:schemaRef ds:uri="http://purl.org/dc/terms/"/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86144f90-c7b6-48d0-aae5-f5e9e48cc3df"/>
    <ds:schemaRef ds:uri="http://schemas.microsoft.com/sharepoint/v3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1017</TotalTime>
  <Words>504</Words>
  <Application>Microsoft Office PowerPoint</Application>
  <PresentationFormat>On-screen Show (4:3)</PresentationFormat>
  <Paragraphs>224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medwards</cp:lastModifiedBy>
  <cp:revision>52</cp:revision>
  <dcterms:created xsi:type="dcterms:W3CDTF">2018-03-17T10:08:43Z</dcterms:created>
  <dcterms:modified xsi:type="dcterms:W3CDTF">2020-06-05T06:44:24Z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