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99" r:id="rId3"/>
    <p:sldId id="26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79" r:id="rId12"/>
    <p:sldId id="265" r:id="rId13"/>
    <p:sldId id="295" r:id="rId14"/>
    <p:sldId id="269" r:id="rId15"/>
    <p:sldId id="285" r:id="rId16"/>
    <p:sldId id="266" r:id="rId17"/>
    <p:sldId id="280" r:id="rId18"/>
    <p:sldId id="293" r:id="rId19"/>
    <p:sldId id="272" r:id="rId20"/>
    <p:sldId id="290" r:id="rId21"/>
    <p:sldId id="273" r:id="rId22"/>
    <p:sldId id="267" r:id="rId23"/>
    <p:sldId id="270" r:id="rId24"/>
    <p:sldId id="268" r:id="rId25"/>
    <p:sldId id="291" r:id="rId26"/>
    <p:sldId id="282" r:id="rId27"/>
    <p:sldId id="281" r:id="rId28"/>
    <p:sldId id="286" r:id="rId29"/>
    <p:sldId id="287" r:id="rId30"/>
    <p:sldId id="296" r:id="rId31"/>
    <p:sldId id="271" r:id="rId32"/>
    <p:sldId id="274" r:id="rId33"/>
    <p:sldId id="275" r:id="rId34"/>
    <p:sldId id="297" r:id="rId35"/>
    <p:sldId id="289" r:id="rId36"/>
    <p:sldId id="276" r:id="rId37"/>
    <p:sldId id="283" r:id="rId38"/>
    <p:sldId id="294" r:id="rId39"/>
    <p:sldId id="277" r:id="rId40"/>
    <p:sldId id="292" r:id="rId41"/>
    <p:sldId id="298" r:id="rId42"/>
    <p:sldId id="278" r:id="rId43"/>
    <p:sldId id="284" r:id="rId44"/>
    <p:sldId id="288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F30E9-675A-4D7C-B14F-F63D779F80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2E88B2-F7A3-4D30-81C5-7C50947A21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CECCB-E713-4B58-B0B1-59545A441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BEC50-0A08-4C5D-BC42-3B0E7E31A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CC013-F719-4D13-9E50-4738A0CAF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10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3BA08-98EB-4499-BE68-A9C9FF211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C1C65-D830-44F7-84A2-FE968BED04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0C87E-FD49-44CC-9975-0921553F8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1E2B5-CB80-4CC9-8E30-5C395515A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92994-0871-4C0F-B83A-D2CE9E7E9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73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D316E-6F50-45CA-9AB8-AC58F79BD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CAB2F-37D7-44BB-B2F3-309E16123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48D8-EDB7-4954-9CB6-41EC24206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FF05F-AF94-4A33-BB2E-9B881FFAA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9D503-DE4A-4DF2-B610-38A0A9F39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472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1C33F-4738-43A6-9815-BF340D002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64BDE-22D0-4BE2-B381-B71B448A93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D4050F-988C-4FB1-A357-7C7E4ABBF1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CBFBA-836C-46F4-BFBD-856FFADC0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908460-AA77-4288-8929-563417C00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B9E35C-CD42-4313-88CD-5F662DA7B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721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1179-8D7D-4F7A-9B79-375326F24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D16DE-1245-45AD-A230-779403069F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FA77FC-C749-4FAB-B710-DE6BA2496E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0E2D50-880F-48A4-A091-3E6B7FE96C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486984-D54B-4B29-B2C0-6A0B2386F5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B11FB-66AC-4889-BCF4-EB9F2C78F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DE055A-D882-4166-B77E-38E68F05E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A7BB88-5C17-44EC-9E5E-D6E6305C3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167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4CF8D-A0FF-43E6-89B3-E98F58DD9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26CF17-A9C2-46A0-BCCA-E513BE092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B9058B-8546-4C96-85C3-7C0A5BFBD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18F0BE-EA43-4EA4-86C2-F16428CAA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32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1F87C-DF19-4BC0-BC01-0FC4D960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D5451F-FF8D-4735-B0E3-E27344DF1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E83180-C043-49F6-BBBB-CB089F9ED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29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C555A-3FB1-45C1-8EE6-EB5D50148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DF0A6-784B-4634-B9FF-9703F6E2F6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01DEC8-5C45-43F3-B7EC-54234FAD9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C826E-C232-47B3-9810-65F49B95D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BE505-32D1-40A6-B139-362B1E668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B9966-9BC8-417B-82BE-31760E01E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679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56438-6D71-409A-9E1C-2654991CD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E0EA3C-E02A-447C-A238-852B308595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0D9568-752C-4D0E-8583-1F27EF1E51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7E8A5-A400-4C38-AAAB-9D96E33F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7ACEF9-6517-4DC9-AB99-81B196AC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25C87D-F2AF-48DF-ACE2-439C12582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18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D534D-67D0-4315-8875-D8DE3ACBB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4D354D-6F42-4257-913C-36970C14CD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7D705-B38F-4D44-BD6D-657D179A0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7D231-4D9C-4544-8FC8-E1200208A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A6DEC-9725-400D-8F9D-CF9B2B2CF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483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F4BBB4-D68E-4220-B239-5317E428F6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C6FB35-702F-4DCC-8CEE-11B2DBAA1E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B3E70-4C1E-42C6-B455-C5E717073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B0904-EA40-48BF-8380-07DB41EE9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FA13C-DB49-40FC-8DA6-A18E19E18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66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E15192-7E12-443D-BE37-3741F722B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08C9BA-F97F-407D-8BC6-8DB434277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9296D-66A6-49CF-8C1B-FBC29867BA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E325B-8DA9-47C6-B30F-732525F4160E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487F8-4A08-4F1F-87FC-BBCA54297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D4E240-BF5C-4D29-8BCE-FD0C2D5128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8A494-D95C-4653-A7F6-B844146994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25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3/10/a-kat-contest-and-conference-discount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vinae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3/10/a-kat-contest-and-conference-discount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vinae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3/10/a-kat-contest-and-conference-discount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3/10/a-kat-contest-and-conference-discount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vinae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ipkitten.blogspot.com/2013/10/a-kat-contest-and-conference-discount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Bovinae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de.wikipedia.org/wiki/Zebra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C828E-A4EE-45DB-86AE-5F38A80B2A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Wednesday 10</a:t>
            </a:r>
            <a:r>
              <a:rPr lang="en-GB" baseline="30000" dirty="0"/>
              <a:t>th</a:t>
            </a:r>
            <a:r>
              <a:rPr lang="en-GB" dirty="0"/>
              <a:t> June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C1B761-2AD6-4184-B7CF-93D2ED0C5B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L.O To create a tally chart </a:t>
            </a:r>
          </a:p>
        </p:txBody>
      </p:sp>
    </p:spTree>
    <p:extLst>
      <p:ext uri="{BB962C8B-B14F-4D97-AF65-F5344CB8AC3E}">
        <p14:creationId xmlns:p14="http://schemas.microsoft.com/office/powerpoint/2010/main" val="1320830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3E5F-E2F5-4D11-AF54-195E08E601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27566"/>
            <a:ext cx="9144000" cy="1402867"/>
          </a:xfrm>
        </p:spPr>
        <p:txBody>
          <a:bodyPr>
            <a:normAutofit fontScale="90000"/>
          </a:bodyPr>
          <a:lstStyle/>
          <a:p>
            <a:r>
              <a:rPr lang="en-GB" sz="9600" dirty="0"/>
              <a:t>Let’s go on a safari!</a:t>
            </a:r>
          </a:p>
        </p:txBody>
      </p:sp>
    </p:spTree>
    <p:extLst>
      <p:ext uri="{BB962C8B-B14F-4D97-AF65-F5344CB8AC3E}">
        <p14:creationId xmlns:p14="http://schemas.microsoft.com/office/powerpoint/2010/main" val="14123306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DE5A8-B01B-4A6A-984B-EA8EC7ED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365125"/>
            <a:ext cx="11887200" cy="1325563"/>
          </a:xfrm>
        </p:spPr>
        <p:txBody>
          <a:bodyPr/>
          <a:lstStyle/>
          <a:p>
            <a:pPr algn="ctr"/>
            <a:r>
              <a:rPr lang="en-GB" b="1" dirty="0"/>
              <a:t>When you see each animal put a tally next to the picture.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C23865-3EB9-47F3-B8AC-302C3C641B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829" y="1594828"/>
            <a:ext cx="7619999" cy="526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78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E952477-CED1-4C65-B690-8741C3ABB291}"/>
              </a:ext>
            </a:extLst>
          </p:cNvPr>
          <p:cNvGrpSpPr/>
          <p:nvPr/>
        </p:nvGrpSpPr>
        <p:grpSpPr>
          <a:xfrm>
            <a:off x="2394857" y="283029"/>
            <a:ext cx="7336972" cy="6574971"/>
            <a:chOff x="0" y="0"/>
            <a:chExt cx="5727700" cy="3811270"/>
          </a:xfrm>
        </p:grpSpPr>
        <p:pic>
          <p:nvPicPr>
            <p:cNvPr id="9" name="Picture 8" descr="A Kat Contest and Conference Discount for Kat Readers ...">
              <a:extLst>
                <a:ext uri="{FF2B5EF4-FFF2-40B4-BE49-F238E27FC236}">
                  <a16:creationId xmlns:a16="http://schemas.microsoft.com/office/drawing/2014/main" id="{912A5D7E-7782-4EA0-A905-25528453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580130"/>
            </a:xfrm>
            <a:prstGeom prst="rect">
              <a:avLst/>
            </a:prstGeom>
          </p:spPr>
        </p:pic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4FB944F4-65BB-4231-A548-37507F397CE7}"/>
                </a:ext>
              </a:extLst>
            </p:cNvPr>
            <p:cNvSpPr txBox="1"/>
            <p:nvPr/>
          </p:nvSpPr>
          <p:spPr>
            <a:xfrm>
              <a:off x="0" y="3580130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0899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8322784-D189-415F-ACEC-30C5E53CF0B2}"/>
              </a:ext>
            </a:extLst>
          </p:cNvPr>
          <p:cNvGrpSpPr/>
          <p:nvPr/>
        </p:nvGrpSpPr>
        <p:grpSpPr>
          <a:xfrm>
            <a:off x="2394857" y="217714"/>
            <a:ext cx="7184572" cy="6640286"/>
            <a:chOff x="0" y="0"/>
            <a:chExt cx="5727700" cy="4526915"/>
          </a:xfrm>
        </p:grpSpPr>
        <p:pic>
          <p:nvPicPr>
            <p:cNvPr id="3" name="Picture 2" descr="Bovinae - Wikipedia">
              <a:extLst>
                <a:ext uri="{FF2B5EF4-FFF2-40B4-BE49-F238E27FC236}">
                  <a16:creationId xmlns:a16="http://schemas.microsoft.com/office/drawing/2014/main" id="{1E1AD925-7BA9-4279-B1EA-8A75973FC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4295775"/>
            </a:xfrm>
            <a:prstGeom prst="rect">
              <a:avLst/>
            </a:prstGeom>
          </p:spPr>
        </p:pic>
        <p:sp>
          <p:nvSpPr>
            <p:cNvPr id="4" name="Text Box 7">
              <a:extLst>
                <a:ext uri="{FF2B5EF4-FFF2-40B4-BE49-F238E27FC236}">
                  <a16:creationId xmlns:a16="http://schemas.microsoft.com/office/drawing/2014/main" id="{ADE3C383-309E-4881-9793-802990D8C674}"/>
                </a:ext>
              </a:extLst>
            </p:cNvPr>
            <p:cNvSpPr txBox="1"/>
            <p:nvPr/>
          </p:nvSpPr>
          <p:spPr>
            <a:xfrm>
              <a:off x="0" y="429577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4019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9354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18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20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A5E81C-48B2-4388-A9C9-86E4D1DCA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86" y="409"/>
            <a:ext cx="9633759" cy="668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45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D3C45-DE44-457B-AE1D-8AA45F1FB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55" y="0"/>
            <a:ext cx="841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653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744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E952477-CED1-4C65-B690-8741C3ABB291}"/>
              </a:ext>
            </a:extLst>
          </p:cNvPr>
          <p:cNvGrpSpPr/>
          <p:nvPr/>
        </p:nvGrpSpPr>
        <p:grpSpPr>
          <a:xfrm>
            <a:off x="2394857" y="283029"/>
            <a:ext cx="7336972" cy="6574971"/>
            <a:chOff x="0" y="0"/>
            <a:chExt cx="5727700" cy="3811270"/>
          </a:xfrm>
        </p:grpSpPr>
        <p:pic>
          <p:nvPicPr>
            <p:cNvPr id="9" name="Picture 8" descr="A Kat Contest and Conference Discount for Kat Readers ...">
              <a:extLst>
                <a:ext uri="{FF2B5EF4-FFF2-40B4-BE49-F238E27FC236}">
                  <a16:creationId xmlns:a16="http://schemas.microsoft.com/office/drawing/2014/main" id="{912A5D7E-7782-4EA0-A905-25528453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580130"/>
            </a:xfrm>
            <a:prstGeom prst="rect">
              <a:avLst/>
            </a:prstGeom>
          </p:spPr>
        </p:pic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4FB944F4-65BB-4231-A548-37507F397CE7}"/>
                </a:ext>
              </a:extLst>
            </p:cNvPr>
            <p:cNvSpPr txBox="1"/>
            <p:nvPr/>
          </p:nvSpPr>
          <p:spPr>
            <a:xfrm>
              <a:off x="0" y="3580130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1038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D3C45-DE44-457B-AE1D-8AA45F1FB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55" y="0"/>
            <a:ext cx="841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052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8322784-D189-415F-ACEC-30C5E53CF0B2}"/>
              </a:ext>
            </a:extLst>
          </p:cNvPr>
          <p:cNvGrpSpPr/>
          <p:nvPr/>
        </p:nvGrpSpPr>
        <p:grpSpPr>
          <a:xfrm>
            <a:off x="2394857" y="217714"/>
            <a:ext cx="7184572" cy="6640286"/>
            <a:chOff x="0" y="0"/>
            <a:chExt cx="5727700" cy="4526915"/>
          </a:xfrm>
        </p:grpSpPr>
        <p:pic>
          <p:nvPicPr>
            <p:cNvPr id="3" name="Picture 2" descr="Bovinae - Wikipedia">
              <a:extLst>
                <a:ext uri="{FF2B5EF4-FFF2-40B4-BE49-F238E27FC236}">
                  <a16:creationId xmlns:a16="http://schemas.microsoft.com/office/drawing/2014/main" id="{1E1AD925-7BA9-4279-B1EA-8A75973FC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4295775"/>
            </a:xfrm>
            <a:prstGeom prst="rect">
              <a:avLst/>
            </a:prstGeom>
          </p:spPr>
        </p:pic>
        <p:sp>
          <p:nvSpPr>
            <p:cNvPr id="4" name="Text Box 7">
              <a:extLst>
                <a:ext uri="{FF2B5EF4-FFF2-40B4-BE49-F238E27FC236}">
                  <a16:creationId xmlns:a16="http://schemas.microsoft.com/office/drawing/2014/main" id="{ADE3C383-309E-4881-9793-802990D8C674}"/>
                </a:ext>
              </a:extLst>
            </p:cNvPr>
            <p:cNvSpPr txBox="1"/>
            <p:nvPr/>
          </p:nvSpPr>
          <p:spPr>
            <a:xfrm>
              <a:off x="0" y="429577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8867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305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E952477-CED1-4C65-B690-8741C3ABB291}"/>
              </a:ext>
            </a:extLst>
          </p:cNvPr>
          <p:cNvGrpSpPr/>
          <p:nvPr/>
        </p:nvGrpSpPr>
        <p:grpSpPr>
          <a:xfrm>
            <a:off x="2394857" y="283029"/>
            <a:ext cx="7336972" cy="6574971"/>
            <a:chOff x="0" y="0"/>
            <a:chExt cx="5727700" cy="3811270"/>
          </a:xfrm>
        </p:grpSpPr>
        <p:pic>
          <p:nvPicPr>
            <p:cNvPr id="9" name="Picture 8" descr="A Kat Contest and Conference Discount for Kat Readers ...">
              <a:extLst>
                <a:ext uri="{FF2B5EF4-FFF2-40B4-BE49-F238E27FC236}">
                  <a16:creationId xmlns:a16="http://schemas.microsoft.com/office/drawing/2014/main" id="{912A5D7E-7782-4EA0-A905-25528453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580130"/>
            </a:xfrm>
            <a:prstGeom prst="rect">
              <a:avLst/>
            </a:prstGeom>
          </p:spPr>
        </p:pic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4FB944F4-65BB-4231-A548-37507F397CE7}"/>
                </a:ext>
              </a:extLst>
            </p:cNvPr>
            <p:cNvSpPr txBox="1"/>
            <p:nvPr/>
          </p:nvSpPr>
          <p:spPr>
            <a:xfrm>
              <a:off x="0" y="3580130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3915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8827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A5E81C-48B2-4388-A9C9-86E4D1DCA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86" y="409"/>
            <a:ext cx="9633759" cy="668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91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41766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14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49946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E952477-CED1-4C65-B690-8741C3ABB291}"/>
              </a:ext>
            </a:extLst>
          </p:cNvPr>
          <p:cNvGrpSpPr/>
          <p:nvPr/>
        </p:nvGrpSpPr>
        <p:grpSpPr>
          <a:xfrm>
            <a:off x="2394857" y="283029"/>
            <a:ext cx="7336972" cy="6574971"/>
            <a:chOff x="0" y="0"/>
            <a:chExt cx="5727700" cy="3811270"/>
          </a:xfrm>
        </p:grpSpPr>
        <p:pic>
          <p:nvPicPr>
            <p:cNvPr id="9" name="Picture 8" descr="A Kat Contest and Conference Discount for Kat Readers ...">
              <a:extLst>
                <a:ext uri="{FF2B5EF4-FFF2-40B4-BE49-F238E27FC236}">
                  <a16:creationId xmlns:a16="http://schemas.microsoft.com/office/drawing/2014/main" id="{912A5D7E-7782-4EA0-A905-25528453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580130"/>
            </a:xfrm>
            <a:prstGeom prst="rect">
              <a:avLst/>
            </a:prstGeom>
          </p:spPr>
        </p:pic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4FB944F4-65BB-4231-A548-37507F397CE7}"/>
                </a:ext>
              </a:extLst>
            </p:cNvPr>
            <p:cNvSpPr txBox="1"/>
            <p:nvPr/>
          </p:nvSpPr>
          <p:spPr>
            <a:xfrm>
              <a:off x="0" y="3580130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157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8322784-D189-415F-ACEC-30C5E53CF0B2}"/>
              </a:ext>
            </a:extLst>
          </p:cNvPr>
          <p:cNvGrpSpPr/>
          <p:nvPr/>
        </p:nvGrpSpPr>
        <p:grpSpPr>
          <a:xfrm>
            <a:off x="2394857" y="217714"/>
            <a:ext cx="7184572" cy="6640286"/>
            <a:chOff x="0" y="0"/>
            <a:chExt cx="5727700" cy="4526915"/>
          </a:xfrm>
        </p:grpSpPr>
        <p:pic>
          <p:nvPicPr>
            <p:cNvPr id="3" name="Picture 2" descr="Bovinae - Wikipedia">
              <a:extLst>
                <a:ext uri="{FF2B5EF4-FFF2-40B4-BE49-F238E27FC236}">
                  <a16:creationId xmlns:a16="http://schemas.microsoft.com/office/drawing/2014/main" id="{1E1AD925-7BA9-4279-B1EA-8A75973FC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4295775"/>
            </a:xfrm>
            <a:prstGeom prst="rect">
              <a:avLst/>
            </a:prstGeom>
          </p:spPr>
        </p:pic>
        <p:sp>
          <p:nvSpPr>
            <p:cNvPr id="4" name="Text Box 7">
              <a:extLst>
                <a:ext uri="{FF2B5EF4-FFF2-40B4-BE49-F238E27FC236}">
                  <a16:creationId xmlns:a16="http://schemas.microsoft.com/office/drawing/2014/main" id="{ADE3C383-309E-4881-9793-802990D8C674}"/>
                </a:ext>
              </a:extLst>
            </p:cNvPr>
            <p:cNvSpPr txBox="1"/>
            <p:nvPr/>
          </p:nvSpPr>
          <p:spPr>
            <a:xfrm>
              <a:off x="0" y="429577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92113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E952477-CED1-4C65-B690-8741C3ABB291}"/>
              </a:ext>
            </a:extLst>
          </p:cNvPr>
          <p:cNvGrpSpPr/>
          <p:nvPr/>
        </p:nvGrpSpPr>
        <p:grpSpPr>
          <a:xfrm>
            <a:off x="2394857" y="283029"/>
            <a:ext cx="7336972" cy="6574971"/>
            <a:chOff x="0" y="0"/>
            <a:chExt cx="5727700" cy="3811270"/>
          </a:xfrm>
        </p:grpSpPr>
        <p:pic>
          <p:nvPicPr>
            <p:cNvPr id="9" name="Picture 8" descr="A Kat Contest and Conference Discount for Kat Readers ...">
              <a:extLst>
                <a:ext uri="{FF2B5EF4-FFF2-40B4-BE49-F238E27FC236}">
                  <a16:creationId xmlns:a16="http://schemas.microsoft.com/office/drawing/2014/main" id="{912A5D7E-7782-4EA0-A905-255284536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580130"/>
            </a:xfrm>
            <a:prstGeom prst="rect">
              <a:avLst/>
            </a:prstGeom>
          </p:spPr>
        </p:pic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4FB944F4-65BB-4231-A548-37507F397CE7}"/>
                </a:ext>
              </a:extLst>
            </p:cNvPr>
            <p:cNvSpPr txBox="1"/>
            <p:nvPr/>
          </p:nvSpPr>
          <p:spPr>
            <a:xfrm>
              <a:off x="0" y="3580130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19830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9464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722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12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9201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978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D3C45-DE44-457B-AE1D-8AA45F1FB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55" y="0"/>
            <a:ext cx="841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8178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8322784-D189-415F-ACEC-30C5E53CF0B2}"/>
              </a:ext>
            </a:extLst>
          </p:cNvPr>
          <p:cNvGrpSpPr/>
          <p:nvPr/>
        </p:nvGrpSpPr>
        <p:grpSpPr>
          <a:xfrm>
            <a:off x="2394857" y="217714"/>
            <a:ext cx="7184572" cy="6640286"/>
            <a:chOff x="0" y="0"/>
            <a:chExt cx="5727700" cy="4526915"/>
          </a:xfrm>
        </p:grpSpPr>
        <p:pic>
          <p:nvPicPr>
            <p:cNvPr id="3" name="Picture 2" descr="Bovinae - Wikipedia">
              <a:extLst>
                <a:ext uri="{FF2B5EF4-FFF2-40B4-BE49-F238E27FC236}">
                  <a16:creationId xmlns:a16="http://schemas.microsoft.com/office/drawing/2014/main" id="{1E1AD925-7BA9-4279-B1EA-8A75973FC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4295775"/>
            </a:xfrm>
            <a:prstGeom prst="rect">
              <a:avLst/>
            </a:prstGeom>
          </p:spPr>
        </p:pic>
        <p:sp>
          <p:nvSpPr>
            <p:cNvPr id="4" name="Text Box 7">
              <a:extLst>
                <a:ext uri="{FF2B5EF4-FFF2-40B4-BE49-F238E27FC236}">
                  <a16:creationId xmlns:a16="http://schemas.microsoft.com/office/drawing/2014/main" id="{ADE3C383-309E-4881-9793-802990D8C674}"/>
                </a:ext>
              </a:extLst>
            </p:cNvPr>
            <p:cNvSpPr txBox="1"/>
            <p:nvPr/>
          </p:nvSpPr>
          <p:spPr>
            <a:xfrm>
              <a:off x="0" y="429577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3024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1367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3017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D3C45-DE44-457B-AE1D-8AA45F1FB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55" y="0"/>
            <a:ext cx="841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9838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51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59341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544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A5E81C-48B2-4388-A9C9-86E4D1DCA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86" y="409"/>
            <a:ext cx="9633759" cy="668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17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8551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476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D3C45-DE44-457B-AE1D-8AA45F1FB9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55" y="0"/>
            <a:ext cx="8410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402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1EE1BDA-3EAA-418C-AB14-B72729EB48C7}"/>
              </a:ext>
            </a:extLst>
          </p:cNvPr>
          <p:cNvGrpSpPr/>
          <p:nvPr/>
        </p:nvGrpSpPr>
        <p:grpSpPr>
          <a:xfrm>
            <a:off x="2683328" y="349704"/>
            <a:ext cx="7592786" cy="6508296"/>
            <a:chOff x="0" y="0"/>
            <a:chExt cx="5727700" cy="404939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44D396E4-B677-4B13-B3AE-2E11943B39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5727700" cy="3818255"/>
            </a:xfrm>
            <a:prstGeom prst="rect">
              <a:avLst/>
            </a:prstGeom>
          </p:spPr>
        </p:pic>
        <p:sp>
          <p:nvSpPr>
            <p:cNvPr id="4" name="Text Box 3">
              <a:extLst>
                <a:ext uri="{FF2B5EF4-FFF2-40B4-BE49-F238E27FC236}">
                  <a16:creationId xmlns:a16="http://schemas.microsoft.com/office/drawing/2014/main" id="{2A09AE3D-955E-4491-8F7F-AC40E5E13D6A}"/>
                </a:ext>
              </a:extLst>
            </p:cNvPr>
            <p:cNvSpPr txBox="1"/>
            <p:nvPr/>
          </p:nvSpPr>
          <p:spPr>
            <a:xfrm>
              <a:off x="0" y="3818255"/>
              <a:ext cx="5727700" cy="231140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3"/>
                </a:rPr>
                <a:t>This Photo</a:t>
              </a:r>
              <a:r>
                <a:rPr lang="en-GB" sz="90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by Unknown Author is licensed under </a:t>
              </a:r>
              <a:r>
                <a:rPr lang="en-GB" sz="900" u="sng">
                  <a:solidFill>
                    <a:srgbClr val="0563C1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  <a:hlinkClick r:id="rId4"/>
                </a:rPr>
                <a:t>CC BY-SA</a:t>
              </a:r>
              <a:endParaRPr lang="en-GB" sz="1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51029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33464-BEB1-4321-92E0-0F61B6BB1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345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1A5292-3C41-48FE-9F73-1D5EA8E8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0"/>
            <a:ext cx="61919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3529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CA28C-BB33-4E7F-BF66-CDE2F8A36C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9227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We have finished our safari! Did you enjoy seeing all the animals?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139CD4-FDAA-4077-B644-7C421BC53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97169"/>
            <a:ext cx="9144000" cy="1655762"/>
          </a:xfrm>
        </p:spPr>
        <p:txBody>
          <a:bodyPr/>
          <a:lstStyle/>
          <a:p>
            <a:r>
              <a:rPr lang="en-GB" dirty="0"/>
              <a:t>Now count up your tallies and write the number of times you saw each animal in the box. </a:t>
            </a:r>
          </a:p>
        </p:txBody>
      </p:sp>
    </p:spTree>
    <p:extLst>
      <p:ext uri="{BB962C8B-B14F-4D97-AF65-F5344CB8AC3E}">
        <p14:creationId xmlns:p14="http://schemas.microsoft.com/office/powerpoint/2010/main" val="3785979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234</Words>
  <Application>Microsoft Office PowerPoint</Application>
  <PresentationFormat>Widescreen</PresentationFormat>
  <Paragraphs>23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Wednesday 10th June 2020</vt:lpstr>
      <vt:lpstr>Let’s go on a safari!</vt:lpstr>
      <vt:lpstr>When you see each animal put a tally next to the picture.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 have finished our safari! Did you enjoy seeing all the animals?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10th June 2020</dc:title>
  <dc:creator>Isabella Pitman</dc:creator>
  <cp:lastModifiedBy>Isabella Pitman</cp:lastModifiedBy>
  <cp:revision>2</cp:revision>
  <dcterms:created xsi:type="dcterms:W3CDTF">2020-06-05T11:34:07Z</dcterms:created>
  <dcterms:modified xsi:type="dcterms:W3CDTF">2020-06-05T11:47:18Z</dcterms:modified>
</cp:coreProperties>
</file>