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652CB-142A-4915-8D67-927BE56388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13876A-3F37-4E8C-8DF8-FAE9C5CE6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C6BDC-6607-4CA0-BE52-5D3F8B0A3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D688-B779-45BF-AA0E-D4082D5C1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9B2FD7-DEC7-4DF5-82FF-97900F90E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977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432BA-422B-451A-B81D-CE696A34C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7299AA-1D64-4589-93F0-E9374549A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AF76B-826A-4D5B-BAFD-451724A6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946E4B-438C-4FBC-B6E7-C3900F826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5F672-E1D1-4A84-AB01-6C5051CD5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8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8A77E-30E0-4427-928E-49429F05B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F4A1C-E53D-4846-AC34-300671AD3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DF0A10-182F-4E03-BB04-4AD85C01A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AF063-8589-4689-B3A8-FA7B3CD99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90A2C0-DB25-4966-A202-4FDC1E82E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602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C8766-F0A4-4FA5-AAB2-D9C9DB0CE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BE353-5AEC-4F88-A44B-EA4AE205C6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394437-5014-44E3-B791-E8D6691E50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B33DEB-9B6F-4659-BEC1-B8E6A0289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CFEC04-4C52-40A4-8EC4-427FD668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92DD1D-E6FE-4E62-B5EB-01379BF88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172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66648-988C-465D-9077-B581BEC2B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82FBE-E8C8-47FC-B063-D9B68DE9F4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A6BE41-AF8B-4599-BE74-D311ED88B2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CA33FE-3C64-43C2-B558-B9E2756807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3A9E1C-A8D3-4D32-92B7-CDADDD84D1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34E9C6-BB6B-4416-BF83-A4ED4D74C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C5860E-65E1-46D5-BAAA-C6855A3E5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7AA5A5-A2FE-408B-9C0A-DBD094840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494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70C02-A8AC-47C9-BCE2-92A4A4710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230294-6537-426D-8F14-A8BE7630E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B9A8BC-ABDD-45AD-8534-E2DFE5F54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37761C-577D-40BB-ADDA-9C2DAC8D1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65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3762D4-B7E9-4A47-9ECC-CD3540ECC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5D8F7A-3B5D-4A6F-8C49-17C08C57B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54E8D-3AB6-4D64-9AFD-152BCFF70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383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FBCA8-D77B-47DB-BD79-2E134A143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F761D-235F-41BD-8CBA-8F9B9E88F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5AD009-FC68-49E4-952D-E3704AE356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C0F963-F472-4F4D-B7F4-E49CA02DF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09AB81-352A-4AE5-BC79-5362455DF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B4F73-766C-4419-9AD7-B77D9B675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523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D23E1-4856-4CB4-AD9C-EF22144F6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2A83BA-8790-4873-8127-5EC9E8DC2E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BDBDB3-C09F-4E58-80A3-8AE0C7F064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FCAF83-8436-414D-A760-E0E321BDE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A95DC0-FEDA-4B7E-B84B-CCECDB31B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5FE390-B01C-4AAC-B7D2-A98E6D944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48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075BA-3EEA-4969-9981-AECE456BD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1A2D4F-83D2-4AA0-BABC-21A7E03964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101FA2-4441-4BB9-9926-22FCA3FE3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9B62E7-3042-44EA-9A3F-CBF35318C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1EE46F-974E-4011-9E9C-E2D572A49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566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74923A-F583-45EA-83C0-CFFE5344E1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22EC5-908F-44E1-8747-031EAD4D2A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DCDE0-5ED5-4851-86F4-D09DA2774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0C231-6358-4419-900D-495B40A52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8F6C7-6DC6-4D91-9757-0C4C33E35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329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9387A3-85D0-4B75-B333-1473CA561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C42D49-E724-4FE9-AB08-DEC2DB21C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6C67E5-85CF-429E-94CD-BC9978A41F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09561-3904-4090-B175-10A8CB0CF23B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6CD7DF-9B0E-4AA9-9DAC-E15964402F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0E253A-78AD-4FD8-B470-6AB3B6BC2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92913-FD71-4CEC-9A67-85BAAAC9B1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90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E7F5AEB-5072-46D0-B58B-E03755B504ED}"/>
              </a:ext>
            </a:extLst>
          </p:cNvPr>
          <p:cNvSpPr txBox="1"/>
          <p:nvPr/>
        </p:nvSpPr>
        <p:spPr>
          <a:xfrm>
            <a:off x="659906" y="342428"/>
            <a:ext cx="102359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Rules for adding 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8316F7-9DA7-45BA-AA15-B29D31827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8199"/>
            <a:ext cx="12192000" cy="4367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541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F690664-CC09-48A9-8D94-8DA4A34F35E0}"/>
              </a:ext>
            </a:extLst>
          </p:cNvPr>
          <p:cNvSpPr/>
          <p:nvPr/>
        </p:nvSpPr>
        <p:spPr>
          <a:xfrm>
            <a:off x="3520242" y="438990"/>
            <a:ext cx="52758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Rules for adding 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F03EF4-5C60-40E5-80AC-71B821B8D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7871"/>
            <a:ext cx="12192000" cy="5430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459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2F149C-AD95-49FF-BEE2-756216BBD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521" y="894835"/>
            <a:ext cx="3342384" cy="32689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691329-7A05-40B0-B1C7-A70A981FC0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2916" y="3684115"/>
            <a:ext cx="3408563" cy="30347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FD4E52-6AE5-467F-B3BE-BB723A67B4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5055" y="894835"/>
            <a:ext cx="3919908" cy="29698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EDAD1C-4E3E-44DB-AC3D-52A0FE9B26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3662" y="4263639"/>
            <a:ext cx="4349184" cy="25943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B620260-ABA4-48B4-B144-0D9B10221989}"/>
              </a:ext>
            </a:extLst>
          </p:cNvPr>
          <p:cNvSpPr txBox="1"/>
          <p:nvPr/>
        </p:nvSpPr>
        <p:spPr>
          <a:xfrm>
            <a:off x="763479" y="171714"/>
            <a:ext cx="11239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Add ed to these words then add them to the ed sorting grid</a:t>
            </a:r>
          </a:p>
          <a:p>
            <a:endParaRPr lang="en-GB" sz="4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213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4F6C32-9F70-4054-A399-C088A586B6EE}"/>
              </a:ext>
            </a:extLst>
          </p:cNvPr>
          <p:cNvSpPr txBox="1"/>
          <p:nvPr/>
        </p:nvSpPr>
        <p:spPr>
          <a:xfrm>
            <a:off x="1198483" y="288524"/>
            <a:ext cx="11239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Add ed to these words then add them to the ed sorting grid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00220-DE7B-4DC5-AE3D-2B833306C8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45" y="1028515"/>
            <a:ext cx="3502527" cy="31528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A940D0-F996-4F9D-A1B9-B24AD2EB8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7561" y="2515293"/>
            <a:ext cx="3757535" cy="40541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7F4D22-5F95-4133-9027-9569DFBC4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6071" y="3467427"/>
            <a:ext cx="3756924" cy="30407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F531C3-DEEB-47F6-B2B1-3D3B906BEC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3044" y="941155"/>
            <a:ext cx="3103209" cy="293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240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34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8</cp:revision>
  <dcterms:created xsi:type="dcterms:W3CDTF">2020-11-05T15:05:44Z</dcterms:created>
  <dcterms:modified xsi:type="dcterms:W3CDTF">2020-11-05T20:28:40Z</dcterms:modified>
</cp:coreProperties>
</file>