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6" r:id="rId6"/>
    <p:sldId id="260" r:id="rId7"/>
    <p:sldId id="261" r:id="rId8"/>
    <p:sldId id="262" r:id="rId9"/>
    <p:sldId id="263" r:id="rId10"/>
    <p:sldId id="290" r:id="rId11"/>
    <p:sldId id="291" r:id="rId12"/>
    <p:sldId id="292" r:id="rId13"/>
    <p:sldId id="293" r:id="rId14"/>
    <p:sldId id="264" r:id="rId15"/>
    <p:sldId id="265" r:id="rId16"/>
    <p:sldId id="266" r:id="rId17"/>
    <p:sldId id="267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94" r:id="rId27"/>
    <p:sldId id="295" r:id="rId28"/>
    <p:sldId id="284" r:id="rId29"/>
    <p:sldId id="285" r:id="rId30"/>
    <p:sldId id="283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38042-3832-407B-B474-E482B761B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F810E3-9723-47CC-808A-FE48932E3B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D1EB4-94E8-4BA7-A432-36B1CC0C8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8B9F5-6683-48D0-92E5-8EA2853AF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C0957-69A3-4FB6-AC18-A4F40A5C5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3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7F8D1-CE4F-4A1C-BB0F-A07D754C2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0467B-0067-472D-A52F-AB90A1FD0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DC8BD-6CEE-40EA-B8D8-CFD93232A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C3DC6-D049-462C-A1B7-311AB8496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FBF8F-ABBF-4A31-9F91-0D90A56B7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78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363CA-92B9-4566-B3BC-0EE1DBE26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D05D3-712C-40AA-8F77-A58CDDAD4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BE84D-8362-4E12-B044-FC524C465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3566DE-841E-470E-84A2-130438346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1B489-3160-46AD-B03F-9F20D6B7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444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48D7F-5C9D-4DAA-AF1E-7A23491C7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ED691-B13D-4064-BEEB-F9B5455B5D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62CC6-97F1-4CEC-BCC0-6C906A65D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F5F51A-E6A6-4454-BDB2-92895EAD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F8E1FE-70F5-4F01-9973-970A12B69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E4077-8C0D-4100-8AE0-239A4743A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54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B47C-1A43-4759-B528-88DE445AD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A9047-11CD-48BB-B195-82F911277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FA359-4711-4CC8-AD14-BE050A1B8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D420E6-95A7-424A-A95D-6EFC9474FA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AC850-0BF1-491B-B641-75A0C8124E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8ABBB2-0BF5-4447-952A-49A99B721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EE6EFA-4E4E-4305-B5AD-BE08F6D1C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78BBA7-5A17-43D6-9FE5-55E8DB5BD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07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A41DC-8E61-4B19-B8D3-917018B79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9311BB-38E0-49B5-9D6B-C30B78D29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1635A8-5DF4-4EA1-B71A-A0632A202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2226BE-0619-40B7-A6E8-D684E7CB1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65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F3855B-4E70-4AEC-9326-6D723A0A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8375B9-5288-4929-A16D-41A184410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95A4F5-F6EC-4B2A-9E7A-D14C0985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78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90363-3DC6-4B1F-8189-D8A29BEFC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4C638-EE1D-48A9-9850-B6452B3C8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572ABD-CF89-447B-B054-51B416E7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07909A-A388-40E0-8011-142B347CD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B0C3-042E-469F-98B7-7591B3106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E1DD40-B49D-4B2F-9109-361134801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93100-2BDC-45AB-89C3-0A0CD187C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6B3074-FCBE-4AFE-87D6-9A9D811DF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B9E805-F183-4F7D-A255-C4565EB4A6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30BD34-7772-40BD-9510-613085D74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3B7F04-39E1-46FD-A4CB-3A6E2BBE1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D29E50-0D33-4D95-8B18-B975C51E9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26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7B1E1-1F2C-49A9-8876-AE6BC2272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7EBD04-CB59-4938-B5CA-76B01A44D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4C9C7-4007-4048-8552-1D55853C8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B858F-AA2B-4A0A-BEF3-DE9D581D1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7F30-F5AB-4087-816C-F3045BF0D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6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689312-68CD-478D-AC60-2F9D54CEC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0C5EAD-5E1D-4982-8F83-90050CFB56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E3E4C-6AA0-4DF5-AA11-24C2534CA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45283-2819-45F3-B272-80D2353DC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489DB-96E7-4C7F-BF85-A6A10D000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86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AC15B0-1D75-4BFF-87E9-6784422D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2B16F-225A-4930-95E1-CB7FC09C0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B20AA-2CDE-4C38-AA0D-ED2A67E5C5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AE75E-F5A1-472B-9513-082669E437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A9875-A44A-4CEC-9AF5-6E245C0B7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72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TvMyssfAUx0&amp;t=4s" TargetMode="Externa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hyperlink" Target="https://www.youtube.com/watch?v=R087lYrRpgY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292E9-80DE-4028-A28A-E450EA910E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52D95-DC81-4621-BBAC-D39F8BA6CE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7BB21B-6657-4EE5-98F9-84337E85C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547"/>
            <a:ext cx="12192000" cy="679290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A173F6D-E4F8-48B6-B21F-AEAB814F13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71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28"/>
    </mc:Choice>
    <mc:Fallback xmlns="">
      <p:transition spd="slow" advTm="16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DE5A59-07DC-4345-9C57-0871D8A85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422648D-8C54-4DD3-9E58-F0DCCF0B1D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452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8"/>
    </mc:Choice>
    <mc:Fallback xmlns="">
      <p:transition spd="slow" advTm="6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CFABE9-82CE-467A-BB4E-452494D157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FF80FC-96ED-4374-9139-1EABE42D0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3"/>
    </mc:Choice>
    <mc:Fallback xmlns="">
      <p:transition spd="slow" advTm="2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868291-B03B-4F28-94BC-26D77AA3E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455AF2-4B49-467C-808C-8A5ED8BE31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2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"/>
    </mc:Choice>
    <mc:Fallback xmlns="">
      <p:transition spd="slow" advTm="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06BE1-D1A0-4030-9399-7AD91D288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89484C-96B0-4383-BFF3-A46D1F74A0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"/>
    </mc:Choice>
    <mc:Fallback xmlns="">
      <p:transition spd="slow" advTm="1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43339-0C38-4D34-977C-0B380750ED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92D907D-D291-4BC7-B493-ED65D2C2AF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7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6"/>
    </mc:Choice>
    <mc:Fallback xmlns="">
      <p:transition spd="slow" advTm="1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D5FE74-024A-4859-AC1E-BBB05893D9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34C2B0-5A80-4095-9EDD-7CD6C84EA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1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9"/>
    </mc:Choice>
    <mc:Fallback xmlns="">
      <p:transition spd="slow" advTm="1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11A637-334F-4AFE-8C78-C1059861B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3EDADF-DC33-45EB-B069-489F01A158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9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1"/>
    </mc:Choice>
    <mc:Fallback xmlns="">
      <p:transition spd="slow" advTm="2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996E51-D032-4A4E-B84A-6257CC5640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F34BBFB-C0C7-4195-A33A-59DA39CAD4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"/>
    </mc:Choice>
    <mc:Fallback xmlns="">
      <p:transition spd="slow" advTm="1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43B021-080F-447D-A92B-8A625A099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647DA1-35B2-49FF-B659-2FC79D25E8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2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8"/>
    </mc:Choice>
    <mc:Fallback xmlns="">
      <p:transition spd="slow" advTm="1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57C76F-1075-40A0-969D-97527D7F5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172568-D9F8-448A-8E13-2A30A8F2B9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2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"/>
    </mc:Choice>
    <mc:Fallback xmlns="">
      <p:transition spd="slow" advTm="1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0505F5-D4A0-40AD-80B6-A18A61B3B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359"/>
            <a:ext cx="12192000" cy="67352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C2BA17-5E1B-488B-82F5-975533CD9D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49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6"/>
    </mc:Choice>
    <mc:Fallback xmlns="">
      <p:transition spd="slow" advTm="2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264412-F1F1-4AF6-AB45-C54DD2D07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640"/>
            <a:ext cx="12192000" cy="67427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7931F78-4766-4EF6-ABE5-9799637FBF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2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0"/>
    </mc:Choice>
    <mc:Fallback xmlns="">
      <p:transition spd="slow" advTm="2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F3A4EE-25F0-4071-8838-3868A33153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C9C1CB6-4590-47B6-8537-B9399C5A3E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8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5"/>
    </mc:Choice>
    <mc:Fallback xmlns="">
      <p:transition spd="slow" advTm="3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FEC1FB-FEDB-4F15-97C3-46B53BB72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1FC36BE-384A-41BF-8CA0-E5030C3D11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6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"/>
    </mc:Choice>
    <mc:Fallback xmlns="">
      <p:transition spd="slow" advTm="1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9BF4F9-FBC6-4C5B-8E6F-D792E074B6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"/>
            <a:ext cx="12192000" cy="678265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5B2142-C040-4AFB-83DF-AB59665771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49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6"/>
    </mc:Choice>
    <mc:Fallback xmlns="">
      <p:transition spd="slow" advTm="2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CE3DA1-8AA7-47A4-B106-13A17508C1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528E2EF-8D35-48C4-8857-3EFA21AA08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1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"/>
    </mc:Choice>
    <mc:Fallback xmlns="">
      <p:transition spd="slow" advTm="1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342928-E2F1-45FC-B73C-CEA854D49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005AEAA-36C6-46F7-9721-16B39CF308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4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9"/>
    </mc:Choice>
    <mc:Fallback xmlns="">
      <p:transition spd="slow" advTm="2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7973FC-F7A8-49CC-9DE3-45DE19C89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0BC724-D940-4EEF-9616-424F7E680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95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"/>
    </mc:Choice>
    <mc:Fallback xmlns="">
      <p:transition spd="slow" advTm="1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89453E-0DF5-4AA5-8E60-8C8A20A0F7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3CC1EF-ADE4-4A03-8BFF-E9C037E13A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5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6"/>
    </mc:Choice>
    <mc:Fallback xmlns="">
      <p:transition spd="slow" advTm="2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5783E5-0DE4-4D0B-9A17-0B40048ECC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BB9000C-8D9F-4091-A2D0-9C5C128A57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4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5"/>
    </mc:Choice>
    <mc:Fallback xmlns="">
      <p:transition spd="slow" advTm="1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F9B88C-8A2C-4A0F-966C-822E79BC7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455449-2671-41BC-9AFA-045942F31F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0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"/>
    </mc:Choice>
    <mc:Fallback xmlns="">
      <p:transition spd="slow" advTm="1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680512-20BF-4033-884F-05755258B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B19959-BBBA-4CD4-9E69-5773D951A4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3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5"/>
    </mc:Choice>
    <mc:Fallback xmlns="">
      <p:transition spd="slow" advTm="2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FCED32-A06B-43D1-AA75-060FF76D4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93"/>
            <a:ext cx="12192000" cy="67546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D0712A-DCA6-4DD6-ADC6-D59AF4F792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9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"/>
    </mc:Choice>
    <mc:Fallback xmlns="">
      <p:transition spd="slow" advTm="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6165F4-A321-4115-B5AD-B79CFCBEB6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1CC85F-21C9-43E9-A32C-CBF4B454AA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3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"/>
    </mc:Choice>
    <mc:Fallback xmlns="">
      <p:transition spd="slow" advTm="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66EBB9-4246-4997-BC4C-9FAB5EB63A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357AAE-6349-4304-BAF4-DD66804595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7"/>
    </mc:Choice>
    <mc:Fallback xmlns="">
      <p:transition spd="slow" advTm="10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3E25C2-5A08-48E2-9D44-A49492E2E0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67D6E7-14CA-468E-86A5-DBEAF76C7F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0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8"/>
    </mc:Choice>
    <mc:Fallback xmlns="">
      <p:transition spd="slow" advTm="11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1B6C45-F392-482B-855C-C6FE446BA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865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00893E-549A-4E4D-976C-1FF6A93B7C09}"/>
              </a:ext>
            </a:extLst>
          </p:cNvPr>
          <p:cNvSpPr/>
          <p:nvPr/>
        </p:nvSpPr>
        <p:spPr>
          <a:xfrm>
            <a:off x="3363906" y="6404784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https://www.youtube.com/watch?v=TvMyssfAUx0&amp;t=4s</a:t>
            </a:r>
            <a:r>
              <a:rPr lang="en-GB" dirty="0"/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70398E2-58B5-4C7D-88E7-13CD4CA064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6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86"/>
    </mc:Choice>
    <mc:Fallback xmlns="">
      <p:transition spd="slow" advTm="14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14401EF-9AF2-4C24-9B67-960111E4EB55}"/>
              </a:ext>
            </a:extLst>
          </p:cNvPr>
          <p:cNvSpPr/>
          <p:nvPr/>
        </p:nvSpPr>
        <p:spPr>
          <a:xfrm>
            <a:off x="3649433" y="6378152"/>
            <a:ext cx="4893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https://www.youtube.com/watch?v=R087lYrRpgY</a:t>
            </a:r>
            <a:r>
              <a:rPr lang="en-GB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704C0E-C709-4C46-A7BF-E8A144B4C8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25875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DA302D2-9FAA-4748-B95D-EB713D1954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0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99"/>
    </mc:Choice>
    <mc:Fallback xmlns="">
      <p:transition spd="slow" advTm="6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9874B41-5812-4A4A-8B09-0C7D7F72E3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49C8E54-FA62-4478-AD86-94E8169A98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4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68"/>
    </mc:Choice>
    <mc:Fallback xmlns="">
      <p:transition spd="slow" advTm="22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C10286-E855-490E-B6D6-5E72A038A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77"/>
            <a:ext cx="12192000" cy="678524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C6DE59E-16FD-4A38-9C31-F73B46EC58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4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33"/>
    </mc:Choice>
    <mc:Fallback xmlns="">
      <p:transition spd="slow" advTm="14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6F384A-FDFF-4E59-AB4F-8051774D5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2881B2-B5CE-4415-AE01-037C1BF4C4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03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6"/>
    </mc:Choice>
    <mc:Fallback xmlns="">
      <p:transition spd="slow" advTm="6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4D577B-A6C9-46ED-9009-3F97FEA71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11D755D-2868-4337-BAB7-9CC7487B86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29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99"/>
    </mc:Choice>
    <mc:Fallback xmlns="">
      <p:transition spd="slow" advTm="15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30</Words>
  <Application>Microsoft Office PowerPoint</Application>
  <PresentationFormat>Widescreen</PresentationFormat>
  <Paragraphs>2</Paragraphs>
  <Slides>33</Slides>
  <Notes>0</Notes>
  <HiddenSlides>0</HiddenSlides>
  <MMClips>33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12</cp:revision>
  <dcterms:created xsi:type="dcterms:W3CDTF">2021-01-08T13:37:28Z</dcterms:created>
  <dcterms:modified xsi:type="dcterms:W3CDTF">2021-01-10T11:45:25Z</dcterms:modified>
</cp:coreProperties>
</file>