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61" r:id="rId5"/>
    <p:sldId id="259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96" d="100"/>
          <a:sy n="96" d="100"/>
        </p:scale>
        <p:origin x="86" y="1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26T10:25:44.332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act:action type="add" startTime="38576">
    <iact:property name="dataType"/>
    <iact:actionData xml:id="d0">
      <inkml:trace xmlns:inkml="http://www.w3.org/2003/InkML" xml:id="stk0" contextRef="#ctx0" brushRef="#br0">18078 5099 0,'24'0'608,"0"0"-592,23 0-9,-24 0 8,1 0-7,0 0 0,-1 0 9,1 0-3,-1 0 2,1 0-8,0 0 7,-1 0-7,24 0 7,-23 0 0,23 0-8,-23 0 10,-1 0-11,1 0 2,23 0 0,-23 0 9,23 0-11,0 0 9,-23 0-6,-1 0 6,1 0-5,0 0 6,23 0-10,-24 0 9,25 0 0,-25 0-8,1 0 17,-1 0-7,1 0-5,23 0 4,-23 0 5,-1 0-19,1 0 6,0 0 0,-1 0 1,1 0-2,-1-24 0,1 24 4,0 0-7,-1 0 4,1 0 0,-1 0 4,1 0-9,0 0 5,23 0 1,-24 0-2,1-24 7,0 24-5,23 0 6,-24 0-8,1 0 10,0 0-11,-1 0 3,1 0 2,-1 0-6,1-23 3,0 23 0,-1 0 0,24 0-3,1 0 3,-25 0 0,1 0 1,-1 0 1,1 0-6,23 0 4,0 0 8,-23-24-8,0 24 8,23 0-8,-24 0 5,1-23-4,0 23 7,-1 0-10,1 0 2,23 0 7,-23 0-6,-1-24 8,1 24-12,-1 0 3,1 0 0,0 0 0,-24-24-1,23 24 3,1 0-5,-1 0 3,1 0 7,0 0-5,-1 0-3,1 0 0,-1-23 0,1 23 10,0-24-10,-1 24 9,1-23-8,-1 23 2,1 0 3,0 0-6,-1 0 16,-23-24-16,24 24 1,-1 0 8,1-24 8,0 24-18,-1 0 18,1 0-14,-1 0-5,1 0 3,0 0 1,-1-23-3,1 23 2,-1 0 0,1 0 0,0 0-1,-1 0 2,1 0 5,-1 0-3,1-24-6,0 24 20,-1 0-10,1 0 7,-1 0-5,1 0-11,0-23 11,-1 23-12,1 0 5,-1 0-5,1 0 6,0 0 2,-1 0 5,1 0-4,-1 0-5,1 0 0,0 0 2,-1 0-2,1 0 0,-1 0-3,1 0 3,0 0 5,-1 0-6,1 0-1,-1 0 19,1 0-21,0 0 20,-1 0-11,1 0-7,-1 0 32,1 0-22</inkml:trace>
    </iact:actionData>
  </iact:action>
  <iact:action type="add" startTime="41938">
    <iact:property name="dataType"/>
    <iact:actionData xml:id="d1">
      <inkml:trace xmlns:inkml="http://www.w3.org/2003/InkML" xml:id="stk1" contextRef="#ctx0" brushRef="#br0">20533 7129 0,'23'0'75,"25"0"-68,-1 0 9,0 0-6,0 0 4,-23 0-7,-1 23 4,25-23-6,-25 0 1,24 0 4,1 0 5,-1 0-6,0 0-3,0 0 1,0 0 1,1 0 1,-1 0-3,-24 0 2,1 0 2,23 0-4,-23 0 4,-1 0-5,1 0 3,0 0 7,-1 0-7,1 0 1,-1 0 28,1 0-28,0 0 22,23 0-16,-24 0-1,1 0 2,0 0-7,-1 0 27,1 0 3,-1 0-7,1 0-17,0 0-6,-1 0 5,1 0-3,-1 0 118,1 0-122,0 0 26</inkml:trace>
    </iact:actionData>
  </iact:action>
  <iact:action type="add" startTime="49500">
    <iact:property name="dataType"/>
    <iact:actionData xml:id="d2">
      <inkml:trace xmlns:inkml="http://www.w3.org/2003/InkML" xml:id="stk2" contextRef="#ctx0" brushRef="#br0">21406 12700 0,'0'-24'148,"24"24"-136,-1 0-3,24-23-2,-23 23 2,0 0-2,46 0 2,-46 0-2,23 0 0,0 0 1,-23 0 0,23 0-2,0-24 4,-23 24-3,23 0 3,-23 0-3,47 0-2,-24 0 3,-24-24-1,48 24 1,-24 0 1,-23 0-1,23 0-2,-23 0 4,23 0-3,0 0 2,-23 0-4,23 0 7,-23 0-8,-1 0 3,24 0 1,-23 0 0,47 0-1,-48 0 1,25 0 0,-25 0 1,24 0-1,1 0-2,22 0 10,-46 0-9,0 0 1,23 0-1,-24 0 1,25 0 5,-1 0-10,-24 0 6,25 0-4,-25 0 3,24 0 1,1 0-1,-25 0-1,24 0 1,-23 0-1,0 0 2,23 0 1,-24 0-6,25 0 4,-25 0 0,1 0-1,23 0 2,0 0 6,-23 0-7,-1 0 1,1 0-3,0 0 4,-1 0 3,1 0-5,-1 0 30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26T10:25:44.332"/>
    </inkml:context>
    <inkml:brush xml:id="br0">
      <inkml:brushProperty name="width" value="0.08819" units="cm"/>
      <inkml:brushProperty name="height" value="0.35278" units="cm"/>
      <inkml:brushProperty name="color" value="#C00000"/>
      <inkml:brushProperty name="tip" value="rectangle"/>
      <inkml:brushProperty name="rasterOp" value="maskPen"/>
    </inkml:brush>
  </inkml:definitions>
  <iact:action type="add" startTime="36263">
    <iact:property name="dataType"/>
    <iact:actionData xml:id="d0">
      <inkml:trace xmlns:inkml="http://www.w3.org/2003/InkML" xml:id="stk0" contextRef="#ctx0" brushRef="#br0">1180 7483 0,'0'-24'124,"48"24"-118,-1-23 1,-24-1 1,25 24 0,-1-24-1,0 24 1,0 0-1,-23 0 1,-1 0 1,25 0-1,-25-23-1,1 23 10,23 0-9,0 0 5,-23 0-4,23 0-3,-23 0 4,-1 0-3,24-24 1,1 24-2,-1 0 10,-24-23-7,1 23-3,0 0 4,-1 0-3,1 0 23,-1 0-23,25 0 34,-25 0-36,24 0 11,-23 0-9,0 0 2,-1 0-2,1 0 1,-1 0 8,1 0 78,0 0-57,-1 0-22,1 0-8,-1 0 16,1 0-7,0 0 15,-1 0 17,1 0 235,-1 0-252,1 0-20,23 23 1,-23 1-3,-1-24-1,1 0 0,0 0 0,-1 23 21</inkml:trace>
    </iact:actionData>
  </iact:action>
  <iact:action type="add" startTime="44149">
    <iact:property name="dataType"/>
    <iact:actionData xml:id="d1">
      <inkml:trace xmlns:inkml="http://www.w3.org/2003/InkML" xml:id="stk1" contextRef="#ctx0" brushRef="#br0">189 8781 0,'24'0'371,"-1"0"-320,1 0 3,0 0-39,-1 0 11,1 0 10,-1 0-5,1 0 185</inkml:trace>
    </iact:actionData>
  </iact:action>
  <iact:action type="add" startTime="56289">
    <iact:property name="dataType"/>
    <iact:actionData xml:id="d2">
      <inkml:trace xmlns:inkml="http://www.w3.org/2003/InkML" xml:id="stk2" contextRef="#ctx0" brushRef="#br0">13571 12251 0,'23'0'186,"24"0"-171,-23 0-1,0 0 16,-1 0-15,1 0 0,-1-23 9,1 23-8,0 0 14,-1-24-12,1 24 3,-1 0-5,1 0-7,-24-24-3,24 24 16,-1 0-14,-23-23 3,24 23 3,-1 0-7,-23-24 1,24 24-2,0 0 10,-1 0 0,1 0-1,-1 0 4,1-23 0,0 23 28,-1 0-32,-23-24 8,24 24-15,-1 0 10,1 0 2,0 0 36,-1 0-40,1 0 12,-1 0 6,-23-24-29,24 24 11,-24-23 6,24 23-14,-1 0 8,-23-24 7,24 24-16,-1 0 16,1 0-8,0 0 9,-1 0-14,1-23 3,-1 23 5,1 0-3,0 0-10,-1 0 13,-23-24-4,24 24-7,-1 0 10,1 0-1,0 0-9,-1 0 9,-23-24-10,24 24 6,-1 0-1,1 0 36,0 0 25</inkml:trace>
    </iact:actionData>
  </iact:action>
  <iact:action type="add" startTime="63233">
    <iact:property name="dataType"/>
    <iact:actionData xml:id="d3">
      <inkml:trace xmlns:inkml="http://www.w3.org/2003/InkML" xml:id="stk3" contextRef="#ctx0" brushRef="#br0">189 9843 0,'0'-23'331,"24"23"-325,-1 0 18,-23-24-15,24 24 7,0 0 0,-1 0 20,1 0-13,-1 0 39,1 0-39,0 0 23,-1 0 78</inkml:trace>
    </iact:actionData>
  </iact:action>
  <iact:action type="add" startTime="82209">
    <iact:property name="dataType"/>
    <iact:actionData xml:id="d4">
      <inkml:trace xmlns:inkml="http://www.w3.org/2003/InkML" xml:id="stk4" contextRef="#ctx0" brushRef="#br0">24332 11401 0,'48'0'114,"-25"0"-99,1 0-7,-1 0 2,1 0-5,0 0 3,-1 0 10,1 0-11,-1 0 8,1 0-8,0 0 1,-1 0 8,1 0-2,-1 0 17,1 0-15,0 0-9,-1 0 9,1 0-9,-1 0 3,1 0-5,0 0 12,-1 0 14,1 0 8</inkml:trace>
    </iact:actionData>
  </iact:action>
  <iact:action type="add" startTime="87797">
    <iact:property name="dataType"/>
    <iact:actionData xml:id="d5">
      <inkml:trace xmlns:inkml="http://www.w3.org/2003/InkML" xml:id="stk5" contextRef="#ctx0" brushRef="#br0">20462 12841 0,'24'0'199,"-1"0"-182,1 0 22,-1 0 14,1 0-16,0 0 17,-1 0-38,1 0 1,-1 0 4,1 0-5,0 0 29,-1 0-6,1 0-31,-1 0 38,1 0-20,0 0 41,-1 0-13,1 0-23,-1 0 31,1 0-22,0 0 12,-1 0-14,1 0-13,-1 0 58,1 0-50,0 0 27,-1 0-37,1 0 7,-1 0-6,1 0 2</inkml:trace>
    </iact:actionData>
  </iact:action>
  <iact:action type="add" startTime="92976">
    <iact:property name="dataType"/>
    <iact:actionData xml:id="d6">
      <inkml:trace xmlns:inkml="http://www.w3.org/2003/InkML" xml:id="stk6" contextRef="#ctx0" brushRef="#br0">1818 11449 0,'0'-24'68,"0"0"-7,23 24-45,1 0-9,-1 0 4,1 0 2,0 0-6,-1 0 9,1 0-9,-1 0 11,1 0-3,0 0-1,-1 0 17,1 0-15,-1 0 6</inkml:trace>
    </iact:actionData>
  </iact:action>
  <iact:action type="add" startTime="103018">
    <iact:property name="dataType"/>
    <iact:actionData xml:id="d7">
      <inkml:trace xmlns:inkml="http://www.w3.org/2003/InkML" xml:id="stk7" contextRef="#ctx0" brushRef="#br0">13783 12275 0,'24'0'176,"-1"0"-160,24 0-9,1 0 9,-25 0-10,1-24 4,-1 24-2,1 0 0,0 0 68,-1 0-67,1 0 7,-1 0-9,1-23-1,0 23 3,23 0-2,0 0 9,-23 0-10,-1 0 3,24 0-2,24-24 2,0 24 6,-47 0-7,23-24-2,0 24 2,-23-23 2,-1 23-5,24-24 8,1 24-3,-25 0 7,1 0-10,-1 0 0,-23-23 3,24 23-4,0 0 4,-1-24 4,1 0 32,-1 24-36,1 0 3,0 0 165,-1 0-156,1 0-14,-1 0 16,1 0 14,0 0 0,-1-23 93,1-1-115,-1 24-9,-23-23 9,24-1-7,0 0 4,-1 24 28,-23-23-36,0-1 34,24 24-8</inkml:trace>
    </iact:actionData>
  </iact:action>
  <iact:action type="add" startTime="112860">
    <iact:property name="dataType"/>
    <iact:actionData xml:id="d8">
      <inkml:trace xmlns:inkml="http://www.w3.org/2003/InkML" xml:id="stk8" contextRef="#ctx0" brushRef="#br0">12579 14612 0,'24'0'271,"0"0"-257,-1 0 3,1 0 11,-1 0-12,1 0 29,0 0-24,-1 0-18,1 0 28,-1 0-8,1 0 16,0 0-25,-1 0 33,1 0-24,-1 0 0,1 0 1,0 0-8,-1 0 22,1 0-9,-1 0-3,1-24 4,0 24-24,-1 0 18,1 0-15,-1 0 5,1 0 48,0 0-31,-1 0 0,1 0-16,-1 0-7,1 0 54,0 0-16</inkml:trace>
    </iact:actionData>
  </iact:action>
  <iact:action type="add" startTime="116992">
    <iact:property name="dataType"/>
    <iact:actionData xml:id="d9">
      <inkml:trace xmlns:inkml="http://www.w3.org/2003/InkML" xml:id="stk9" contextRef="#ctx0" brushRef="#br0">236 12676 0,'24'0'124,"0"0"-119,-1 0 11,1 0-1,-1 0 0,1 0-8,0 0 10,-1 0-1,1 0-2,-1 0 3,1 0 5,0 0-14,-1 0-2,1 0 18,-1 0-17,1 0 43,0 0-45,-1 0 2,1 0 24,-1 0-23,1 0 31,0 0-24,-1 0 1,1 0 16,-1 0-24,1 0 44,0 0-27,-1 0 14</inkml:trace>
    </iact:actionData>
  </iact:action>
  <iact:action type="add" startTime="124544">
    <iact:property name="dataType"/>
    <iact:actionData xml:id="d10">
      <inkml:trace xmlns:inkml="http://www.w3.org/2003/InkML" xml:id="stk10" contextRef="#ctx0" brushRef="#br0">24238 11425 0,'47'0'85,"-23"0"-70,-1 0-5,1 0 2,0 0-5,-1 0 9,1 0 8,-1 0-9,1 0 1,0 0-10,-1 0 2,1 0 9,-1 0-11,1 0 19,0 0 7,-1 0-11,1 0 9,-1 0-22,1 0 7,23 0-7,-23 0 8,23 0-9,-23 0 9,-1 0-9,1 0 3,-1 0 0,1 0-6,0 0 19,-1 0-14,1 0 5,-1 0 3,1 0-10,0 0 8,23 0-8,-24 0 9,1 0-8,0 0-1,-1 0 0,1 0 2,-1 0-2,1 0 2,0 0-2,-1 0 8,1 0-7,-1 0 7,1 0 2,0 0-9,-1 0 6,1 0-7,23 0 17,-23 0-9,-1 0 2,1 0-2,-1 0 8</inkml:trace>
    </iact:actionData>
  </iact:action>
  <iact:action type="add" startTime="133863">
    <iact:property name="dataType"/>
    <iact:actionData xml:id="d11">
      <inkml:trace xmlns:inkml="http://www.w3.org/2003/InkML" xml:id="stk11" contextRef="#ctx0" brushRef="#br0">24922 15674 0,'0'0'0,"0"24"5,24-24 2,0 0 9,-24 23-8,23-23 1,1 24-2,-1-24 2,25 24-4,-1-1 12,-24-23-11,25 24 10,-25-24-7,24 23 5,-23-23-6,23 0 8,0 24-8,-23-24-2,23 0 3,-23 0-2,23 0 1,0 0 1,-23 0-3,23 0 2,-23 0 1,23 0-3,0 0 10,-23 0 0,-1 0-10,1 0 3,23 0 9,-23 0-12,23 0 0,0 0 5,-23 0-6,46 0 4,-46 0-3,47 0 3,-24 0-1,-23 0 0,23 0-1,-24 0 0,1 0 1,23 0 2,0 0 5,-23 0-8,0 0-1,-1 0 3,1 0-2,-1 0 1,1 0 0,0 0 8,23 0-10,-24 0 10,1 0-9,0 0 0,-1 0 3,1 0-4,-1 0 3,1 0-1,0 0-2,-1 0 10,1 0-9,-1 0 3,1 0 35,0 0-14</inkml:trace>
    </iact:actionData>
  </iact:action>
  <iact:action type="add" startTime="136375">
    <iact:property name="dataType"/>
    <iact:actionData xml:id="d12">
      <inkml:trace xmlns:inkml="http://www.w3.org/2003/InkML" xml:id="stk12" contextRef="#ctx0" brushRef="#br0">24663 14281 0,'23'0'46,"1"0"-40,0 0 2,-1 0-1,1 0 11,-1 0 11,1 0-14,0 0 56,-1 0-42,1 0 42,-1 0 398,1 0-382</inkml:trace>
    </iact:actionData>
  </iact:action>
  <iact:action type="add" startTime="140203">
    <iact:property name="dataType"/>
    <iact:actionData xml:id="d13">
      <inkml:trace xmlns:inkml="http://www.w3.org/2003/InkML" xml:id="stk13" contextRef="#ctx0" brushRef="#br0">284 14423 0,'23'0'185,"1"0"-161,-1 0 1,1 0-4,0 0-4,-1 0 27,1 0-21,-1 0 18,1 0 42,0 0-45,-1 0 18,1 0-27,-1 0-4,1 0-4,0 0-5,-1 0 15,1 0-24,-1 0 56,1 0-41,0 0-7,-1 0 8,1 0-15,-1 0 15,1 0 8,0 0-8</inkml:trace>
    </iact:actionData>
  </iact:action>
  <iact:action type="add" startTime="149815">
    <iact:property name="dataType"/>
    <iact:actionData xml:id="d14">
      <inkml:trace xmlns:inkml="http://www.w3.org/2003/InkML" xml:id="stk14" contextRef="#ctx0" brushRef="#br0">23978 11496 0,'24'0'23,"0"0"-17,-1 0 1,1 0 1,-1 0 0,1 0 0,0 0-1,-1 0 1,1 0 2,-1 0-3,1 0-1,0-24 4,-1 24-4,1 0 4,-1 0-5,1 0 3,0 0 3,-1 0-6,24 0 3,-23 0 0,0-23-1,23 23 0,-24 0 1,48 0 1,-24 0-1,-23 0-2,23 0 1,0 0 4,-23 0-5,47 0 1,-48 0 1,1 0 3,23 0-7,-23 0 4,23 0-1,24 0 3,-24 0 6,-23 0-11,23 0 3,0 0 2,0 0 6,-23 0-3,-1 0-3,1 0-5,0 0 18,-1 0 0,1 0-7,-1 0-10,1 0 5,23 0 2,-23 0-4,-1 0 5,1 0 2,0 0 24,-1 0 67,1 0-53,-1 0-47,1 0 9,0 0 6,-1 0 6</inkml:trace>
    </iact:actionData>
  </iact:action>
  <iact:action type="add" startTime="156890">
    <iact:property name="dataType"/>
    <iact:actionData xml:id="d15">
      <inkml:trace xmlns:inkml="http://www.w3.org/2003/InkML" xml:id="stk15" contextRef="#ctx0" brushRef="#br0">26952 10174 0,'0'-24'23,"0"1"6,24 23 48,-1 0-69,1 0 8,0 0-7,-1 0-4,1 0 6,-1 0-5,1 0 8,0 0-6,-1 0 31,1 0-9,-1 0-22,25 0 8,-25 0 16,24 0-25,-23 0 8,23 0-7,-23 0 6,-1 0 72,1 0-71,0 0-7,-1 0-1,1 0 8,-1 0-7,1-24 85,0 24-83,-1 0-4,1 0 1,-1 0 0,1 0 2,0-23 6,-1 23-7,1 0 8,-1 0-6,1-24-6,0 24 3,23 0 2,-47-24-2,23 24 3,25 0-3,-25-23 9,24 23-9,-47-24-1,24 24 4,0 0-4,-1 0 9,24-23-7,-23-1 17,0 24-9,-1 0-11,-23-24 19,24 24 6,-1 0 25</inkml:trace>
    </iact:actionData>
  </iact:action>
  <iact:action type="add" startTime="162414">
    <iact:property name="dataType"/>
    <iact:actionData xml:id="d16">
      <inkml:trace xmlns:inkml="http://www.w3.org/2003/InkML" xml:id="stk16" contextRef="#ctx0" brushRef="#br0">708 16760 0,'24'0'218,"0"0"-197,-1 0 25,1 0-30,-1 0-10,25 0 18,-25 0-9,1 0-5,-1 0-2,1 0 7,23 0-9,-23 0 9,-1 0-7,1 0 1,23 0 6,-23 0-7,-1 0 0,25 0 0,22 24-2,-46-24 3,47 0-2,-24 0 1,0 0-1,24 0 1,-47 23-1,46-23 2,-22 0 3,-25 0-10,24 0 8,1 24-4,-1-24 9,-24 0-6,25 0-2,-25 0 0,1 0 3,23 0-4,-23 0 1,-1 0 2,24 0-3,-23 0 10,0 0-8,-1 0-1,1 0 9,-1 0-7,1 0-1,0 0 0,-1 0-1,1 0 2,23 0-4,-23 0 11,23 0-8,-24 0 15,1 0-1,0 0 41</inkml:trace>
    </iact:actionData>
  </iact:action>
  <iact:action type="add" startTime="178532">
    <iact:property name="dataType"/>
    <iact:actionData xml:id="d17">
      <inkml:trace xmlns:inkml="http://www.w3.org/2003/InkML" xml:id="stk17" contextRef="#ctx0" brushRef="#br0">28557 3517 0,'0'-24'5,"47"1"142,0 23-140,-23 0 4,23 0-7,0 0 12,-23 0-4,0 0 7,-1 0-10,1 0 21,-1 0-20,1 0-3,-24-24-2,24 24 5,23 0-4,-24 0 9,1 0-7,0 0 10,-1 0-11,1 0-1,-1 0 11,1 0-11,0 0 5,-1 0-7,1-23 7,-1 23-5,25 0 2,-25 0 0,24-24-1,-23 24 0,0 0 0,-1 0 3,1 0-4,-1 0 2,25 0 1,-25-24 4,1 24-5,-1 0 8,1 0-7,0 0 6,-1 0 40,1 0 51</inkml:trace>
    </iact:actionData>
  </iact:action>
  <iact:action type="add" startTime="184835">
    <iact:property name="dataType"/>
    <iact:actionData xml:id="d18">
      <inkml:trace xmlns:inkml="http://www.w3.org/2003/InkML" xml:id="stk18" contextRef="#ctx0" brushRef="#br0">2006 18460 0,'24'0'77,"0"0"-55,-1 0 33,1 0-48,-1 0 16,1 0-8,0 0 9,-1 0-9,1 0 1,-1 0-1,1 0-6,0 0 13,-1 0-7,1 0 0,-1 0 16,1 0-7,0 0-1,-1 0-16,1 0 2,-1 0 6,1 0-8,0 0 1,-1 0-1,1 0 1,-1 0 8,1 0-1,0 0 9,-1 0-17,1 0 0,-24-24 5,23 24 1,1 0-6,0 0 16,-1 0-16,1 0 0,-1 0 17,1 0-9,0 0 32,-1 0-16,1-24-8,-1 24 15,1 0-14</inkml:trace>
    </iact:actionData>
  </iact:action>
  <iact:action type="add" startTime="198701">
    <iact:property name="dataType"/>
    <iact:actionData xml:id="d19">
      <inkml:trace xmlns:inkml="http://www.w3.org/2003/InkML" xml:id="stk19" contextRef="#ctx0" brushRef="#br0">15553 8333 0,'0'-24'39,"0"1"-8,24 23-24,-1 0 19,1 0-20,-1 0 8,1 0 10,0 0-11,-1 0 5,24 0-12,1 0 9,-25 0-5,1 0-5,-1 0 3,1 0 4,0 0-9,23 0 7,-24 0-3,1 0-1,0 0 4,-1 0 5,1 0-9,-1 0 2,1 0 1,0 0-3,-1 0 10,1 0-6,-1 0-5,1 0 4,0 0-3,-1 0 12,1 0-12,-1 0 1,1 0 9,0 0-1,-1 0 40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26T10:25:44.332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act:action type="add" startTime="13862">
    <iact:property name="dataType"/>
    <iact:actionData xml:id="d0">
      <inkml:trace xmlns:inkml="http://www.w3.org/2003/InkML" xml:id="stk0" contextRef="#ctx0" brushRef="#br0">27283 2384 0,'23'0'207,"24"0"-200,-47-24 1,24 24 2,0 0-4,-1 0 3,1 0-3,-1 0 2,25 0 7,-25 0-7,1 0 7,23-23-5,0 23 7,-23 0-10,-1 0-1,1 0 0,0 0 2,-1-24 0,24 24 8,-23 0-7,0 0 6,-1 0-7,1 0 0,-1 0-2,1 0 1,0 0 4,-1 0-6,1 0 6,-1 0 1,1 0-2,0 0 3,-1 0-5,1 0 10,23 0-5,-23 0-4,-1 0 7,24 0-10,1 0 9,-25 0-6,24 0-2,1 0 1,-1 0 7,-24 0 0,1 0 2,0 0-7,-1 0 18,1 0-13,-1 0-1,1 0-6,0 0 0,23 0 9,-24 0-9,25 0 9,-25 0-1,1 0-12,-1 0 5,1 0-2,23 0 9,-23 0 7,23 0-15,-23 0 9,23 0-11,-24 0 0,1 0 3,0 0-2,23 0 0,0 0 2,-23 0 5,-1 0-6,1 0 17,-1 0-2,1 0-9,0 0 40,-1 0-15</inkml:trace>
    </iact:actionData>
  </iact:action>
  <iact:action type="add" startTime="55927">
    <iact:property name="dataType"/>
    <iact:actionData xml:id="d1">
      <inkml:trace xmlns:inkml="http://www.w3.org/2003/InkML" xml:id="stk1" contextRef="#ctx0" brushRef="#br0">30256 3234 0,'24'0'377,"-1"0"-354,-23 23 25,24-23-41,0 0 7,-1 0 3,1 0-3,-1 0-6,1 0 9,0 0-10,-24 24 1,23-24-2,1 0 4,-1 0-4,1 0 11,0 0-9,-1 0 6,1 0 3,-1 0 14,1 0 20,0 0-35,-1 0 8,1 0-17,-1 0 1,1 0 8,0 0 0,-1 0 13,1 0 2,-1 0 0,1 0-8,0 0-7,-1 0 7,-23-24-1,24 24-13</inkml:trace>
    </iact:actionData>
  </iact:action>
  <iact:action type="add" startTime="59172">
    <iact:property name="dataType"/>
    <iact:actionData xml:id="d2">
      <inkml:trace xmlns:inkml="http://www.w3.org/2003/InkML" xml:id="stk2" contextRef="#ctx0" brushRef="#br0">30185 4202 0,'24'0'133,"0"0"-128,23 0 12,0 0-3,-23 0-6,23 0 7,-24 0-7,1 0-1,23 0 3,-23 0-5,-1 0 3,25 0 2,-25 0-2,1 0-3,-1 0 3,1 0-1,0 0 9,-1 0 7,1 0 8,-1 0-23,1 0 31,0 0 21</inkml:trace>
    </iact:actionData>
  </iact:action>
  <iact:action type="add" startTime="61207">
    <iact:property name="dataType"/>
    <iact:actionData xml:id="d3">
      <inkml:trace xmlns:inkml="http://www.w3.org/2003/InkML" xml:id="stk3" contextRef="#ctx0" brushRef="#br0">30162 5099 0,'23'0'138,"1"0"-131,23 0 8,0 0 1,1 0-9,-25 0 1,1 0-1,-1 0 4,1 0-5,0 0 2,-1 0 10,24 0 1,-23 0-2,0 0-10,-1 0 2,1 0-2,23 0 1,0 0 7,-23 0 3,-1 0-12,1 0 8,0 0-6,-1 0 61</inkml:trace>
    </iact:actionData>
  </iact:action>
  <iact:action type="add" startTime="63905">
    <iact:property name="dataType"/>
    <iact:actionData xml:id="d4">
      <inkml:trace xmlns:inkml="http://www.w3.org/2003/InkML" xml:id="stk4" contextRef="#ctx0" brushRef="#br0">30233 6964 0,'0'-24'28,"23"24"4,1 0-25,23-24 1,0 24 1,-23 0-2,47 0 0,-48 0 1,24 0-1,-23 0 2,0 0-2,-1 0 10,1 0-11,-1 0 17,1 0 1,0 0-9,-1 0 17,1 0-16,-1 0 29</inkml:trace>
    </iact:actionData>
  </iact:action>
  <iact:action type="add" startTime="66109">
    <iact:property name="dataType"/>
    <iact:actionData xml:id="d5">
      <inkml:trace xmlns:inkml="http://www.w3.org/2003/InkML" xml:id="stk5" contextRef="#ctx0" brushRef="#br0">30256 8640 0,'47'0'52,"-23"0"-45,23 0 3,0-24-4,-23 24 2,23-24-1,0 24 3,-23 0-4,0 0 4,-1 0-5,-23-23 13,24 23-13,-1 0 10,1 0 2,0 0 92</inkml:trace>
    </iact:actionData>
  </iact:action>
  <iact:action type="add" startTime="68229">
    <iact:property name="dataType"/>
    <iact:actionData xml:id="d6">
      <inkml:trace xmlns:inkml="http://www.w3.org/2003/InkML" xml:id="stk6" contextRef="#ctx0" brushRef="#br0">30233 10150 0,'0'0'0,"23"0"8,24 0-3,-23 0 2,0 0 2,23 0-1,0 0 6,-23 0-6,-1 0 8,1 0-9,-1 0 16,1 0-15,0 0 0,23 0 7,0 0 1,24 0-9,-24 0 1,0 0-1,0 0 2,-23 0 0,0 0-3,-1 0 4,1 0 2,-1 0 9,1 0-17</inkml:trace>
    </iact:actionData>
  </iact:action>
  <iact:action type="add" startTime="71017">
    <iact:property name="dataType"/>
    <iact:actionData xml:id="d7">
      <inkml:trace xmlns:inkml="http://www.w3.org/2003/InkML" xml:id="stk7" contextRef="#ctx0" brushRef="#br0">30209 11992 0,'24'0'102,"-1"0"-97,1 0 3,-1 0-1,1 0 1,0 0 1,-1 0 12,1 0-5,-1 0-8,1 0 8,0 0-8,-1 0 8,1 0-9,-1 0 1,1 0 18,0 0-7,-1 0 35,1 0-15,-1 0 7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0270A-429E-4532-8C0D-8E4803486D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CE4B07-5158-48A5-9CD1-E330FCBF21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FB2583-1453-448D-98AC-DE3CF45E20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5E8A1-41A6-4818-9A69-5C1F169CDE49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D9838B-D462-4505-84A7-B996C63DC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251C34-D782-4482-B6CD-ED97E7E9F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0B80B-6BF6-49C4-958F-179E3B62FB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03772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5AC542-BBD3-4976-BC25-42268E88B0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331580-531E-44E8-9B09-D4ECAC8A55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88603A-F384-47F4-AA03-67B17B16CE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5E8A1-41A6-4818-9A69-5C1F169CDE49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425141-5904-42D9-A7B6-EAAA8055C7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4E1612-35FD-4278-B934-F92D50ADBE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0B80B-6BF6-49C4-958F-179E3B62FB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55567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8C413D-E62A-401B-9090-DAAB2FAE10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3C092F-9396-4B14-8352-2CB93B45A6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BA2E7B-0D31-4448-929B-26008BEC75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5E8A1-41A6-4818-9A69-5C1F169CDE49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18AD48-324D-4285-9F92-FC373AA8A9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B0C314-751F-4F96-AD77-F36F7D5643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0B80B-6BF6-49C4-958F-179E3B62FB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742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BF427D-ABDE-4756-B9FF-38CCC3C9A3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CBAB29-F184-479D-BCBC-7F6FC7FAD18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5C8566-0274-416C-9A66-2804A96426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F8FFBC-E345-46DE-87F9-CFF4F1374D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5E8A1-41A6-4818-9A69-5C1F169CDE49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125C61-AB8C-43AF-931E-B32739004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F1A0BA-FEDC-442A-982E-9EE305B18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0B80B-6BF6-49C4-958F-179E3B62FB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2260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854C2B-6872-4D0A-AD1B-0E76337A6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5ADCFB-BB80-4D10-B98D-3B87706645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63B6E0-3EA6-4E6B-9CD1-EC5A9E6DE7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23171C-9E28-41FE-9080-82D8BA82270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C87279-FF65-4D2A-96E0-FB6175063F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E9FE74C-6165-4FCC-BE59-AF7624567A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5E8A1-41A6-4818-9A69-5C1F169CDE49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FD52D7E-25F4-455E-AAA1-1860FA8AFC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36CA911-FA03-42B0-A5FA-CB6FD23A8C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0B80B-6BF6-49C4-958F-179E3B62FB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929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5600A-EE94-45D4-9D48-A6C1DFDC85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EF5F43A-4075-47EE-ADDF-6FFCEB5954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5E8A1-41A6-4818-9A69-5C1F169CDE49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A4C501-7A35-43BC-97F2-AFA585CFAC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7CD7F1-11E3-4CAD-9FB4-6440A5B3D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0B80B-6BF6-49C4-958F-179E3B62FB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97559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283AAA9-25D6-4DD8-838F-76CA339354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5E8A1-41A6-4818-9A69-5C1F169CDE49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2336F59-A7C1-4714-A620-50EE828B96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291760-EC37-4DDF-A523-A72FC5DF6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0B80B-6BF6-49C4-958F-179E3B62FB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4388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352BF6-607C-4A39-AC27-521B64B01C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682082-372B-4CA9-8B82-0A6B76160A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385FF5-DBA0-4F37-ACE8-2EC2A78CF4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70B15F-8764-42EA-A788-24348F6F62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5E8A1-41A6-4818-9A69-5C1F169CDE49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C9E25B-4D50-40C4-A385-F2284EC93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5989FD-908C-4B25-BE2C-1FB9985D3D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0B80B-6BF6-49C4-958F-179E3B62FB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82507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6D5639-68A3-4972-939C-C61EA3324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8414B12-16BC-4C91-BED2-6B8AD9F84D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EAA445-6FEA-4ED3-885B-00295F0277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43DC8A-88A1-4527-9F5D-2CF60006C5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5E8A1-41A6-4818-9A69-5C1F169CDE49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EECEB2-CD46-419D-B688-9CBA6AAC75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AE22BD-C1A2-44FE-AC2C-128E21700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0B80B-6BF6-49C4-958F-179E3B62FB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11462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0AC6DA-5650-4936-8B8A-F143869216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371A407-CF82-44F1-81E5-B599B57B42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79CD3D-B63A-460E-BD83-EFD5E78A96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5E8A1-41A6-4818-9A69-5C1F169CDE49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FDDBBD-C2ED-4F09-A044-4AF2F9E990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FFFE28-DCE0-4771-86F4-B51C13F4ED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0B80B-6BF6-49C4-958F-179E3B62FB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40662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84E7AD3-AA96-46D4-8C43-23BE2E55056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CC1319D-C227-4160-9DBE-707A9CE63A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C9E243-DCA8-40FD-8833-2EC0836BEA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5E8A1-41A6-4818-9A69-5C1F169CDE49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C5B6AC-9EE0-492B-A736-933F4F0516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A41486-7AD7-4A7D-A036-CE5AFD7005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0B80B-6BF6-49C4-958F-179E3B62FB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06450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E98C97B-48B5-4AE2-A87F-881CA63E3C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EED5F1-DF28-46AD-AE67-339E37190B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A57393-3524-4D78-8F0A-6E6AA53FA90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C5E8A1-41A6-4818-9A69-5C1F169CDE49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65DD75-392C-4B1E-BA31-8C8AE9237C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307CCD-9F64-44F0-B313-3C67F3A3BE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00B80B-6BF6-49C4-958F-179E3B62FB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8678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1.xml"/><Relationship Id="rId7" Type="http://schemas.microsoft.com/office/2011/relationships/inkAction" Target="../ink/inkAction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3.png"/><Relationship Id="rId5" Type="http://schemas.openxmlformats.org/officeDocument/2006/relationships/image" Target="../media/image1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9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microsoft.com/office/2011/relationships/inkAction" Target="../ink/inkAction2.xml"/><Relationship Id="rId5" Type="http://schemas.openxmlformats.org/officeDocument/2006/relationships/image" Target="../media/image8.pn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1.png"/><Relationship Id="rId5" Type="http://schemas.microsoft.com/office/2011/relationships/inkAction" Target="../ink/inkAction3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11A1C59-5E6C-4650-8141-121E93D76EF5}"/>
              </a:ext>
            </a:extLst>
          </p:cNvPr>
          <p:cNvSpPr/>
          <p:nvPr/>
        </p:nvSpPr>
        <p:spPr>
          <a:xfrm>
            <a:off x="2682240" y="744298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3200" dirty="0">
                <a:solidFill>
                  <a:srgbClr val="548DD4"/>
                </a:solidFill>
                <a:latin typeface="SassoonPrimaryInfant" pitchFamily="2" charset="0"/>
                <a:ea typeface="Calibri" panose="020F0502020204030204" pitchFamily="34" charset="0"/>
                <a:cs typeface="Comic Sans MS" panose="030F0702030302020204" pitchFamily="66" charset="0"/>
              </a:rPr>
              <a:t>LO: </a:t>
            </a:r>
            <a:r>
              <a:rPr lang="en-GB" sz="3200" dirty="0">
                <a:solidFill>
                  <a:srgbClr val="0070C0"/>
                </a:solidFill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To identify the main features and places of interest on a map</a:t>
            </a:r>
            <a:endParaRPr lang="en-GB" sz="32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39498B-9007-4DC1-8524-446E538C7C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2515123"/>
            <a:ext cx="5490564" cy="378641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118875A-12AF-441B-A879-D5BA7CAB511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6852" y="2734047"/>
            <a:ext cx="4781550" cy="3648075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CAB0B3BA-4D6F-4CE5-AA1D-588B48B3A4F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884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941"/>
    </mc:Choice>
    <mc:Fallback xmlns="">
      <p:transition spd="slow" advTm="279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7E9BC507-BBF5-43D7-A76E-771510E518B2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801301" y="5715000"/>
            <a:ext cx="7772400" cy="1143000"/>
          </a:xfrm>
        </p:spPr>
        <p:txBody>
          <a:bodyPr>
            <a:noAutofit/>
          </a:bodyPr>
          <a:lstStyle/>
          <a:p>
            <a:r>
              <a:rPr lang="en-GB" altLang="en-US" sz="4400" dirty="0">
                <a:latin typeface="Comic Sans MS" panose="030F0702030302020204" pitchFamily="66" charset="0"/>
              </a:rPr>
              <a:t>Where is this Katie Morag story  set?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F6ACA67-032D-4423-B20D-50DA7F687787}"/>
              </a:ext>
            </a:extLst>
          </p:cNvPr>
          <p:cNvSpPr/>
          <p:nvPr/>
        </p:nvSpPr>
        <p:spPr>
          <a:xfrm>
            <a:off x="2613582" y="268026"/>
            <a:ext cx="614783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sz="4400" dirty="0">
                <a:latin typeface="Comic Sans MS" panose="030F0702030302020204" pitchFamily="66" charset="0"/>
              </a:rPr>
              <a:t>Who wrote this story?</a:t>
            </a:r>
            <a:endParaRPr lang="en-GB" sz="44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9B41419-AC19-4251-973E-0D34BB501A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08876" y="1232453"/>
            <a:ext cx="5457815" cy="416403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32CE91E-AC53-464A-832F-A329FF9A9A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39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994"/>
    </mc:Choice>
    <mc:Fallback xmlns="">
      <p:transition spd="slow" advTm="219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ED93CD5-C5BF-41FA-B1BE-4ED864528877}"/>
              </a:ext>
            </a:extLst>
          </p:cNvPr>
          <p:cNvSpPr/>
          <p:nvPr/>
        </p:nvSpPr>
        <p:spPr>
          <a:xfrm>
            <a:off x="843632" y="3209265"/>
            <a:ext cx="4929535" cy="3515439"/>
          </a:xfrm>
          <a:prstGeom prst="roundRect">
            <a:avLst>
              <a:gd name="adj" fmla="val 5831"/>
            </a:avLst>
          </a:prstGeom>
          <a:solidFill>
            <a:schemeClr val="bg1"/>
          </a:solidFill>
          <a:ln w="38100">
            <a:solidFill>
              <a:srgbClr val="CC4794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400" dirty="0">
                <a:latin typeface="Comic Sans MS" panose="030F0702030302020204" pitchFamily="66" charset="0"/>
              </a:rPr>
              <a:t>The author </a:t>
            </a:r>
            <a:r>
              <a:rPr lang="en-US" sz="2400" dirty="0" err="1">
                <a:latin typeface="Comic Sans MS" panose="030F0702030302020204" pitchFamily="66" charset="0"/>
              </a:rPr>
              <a:t>Mairi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Hedderwick</a:t>
            </a:r>
            <a:r>
              <a:rPr lang="en-US" sz="2400" dirty="0">
                <a:latin typeface="Comic Sans MS" panose="030F0702030302020204" pitchFamily="66" charset="0"/>
              </a:rPr>
              <a:t> used to live on the Isle of Coll in Scotland. Living there inspired her to write stories for children. She used her experiences to help her to create a fictional island for her stories called </a:t>
            </a: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The Isle of </a:t>
            </a:r>
            <a:r>
              <a:rPr lang="en-US" sz="2400" dirty="0" err="1">
                <a:latin typeface="Comic Sans MS" panose="030F0702030302020204" pitchFamily="66" charset="0"/>
              </a:rPr>
              <a:t>Struay</a:t>
            </a:r>
            <a:r>
              <a:rPr lang="en-US" sz="2400" dirty="0"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C3E71E0-8D52-4291-9D7D-733AEC01110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1175" y="316617"/>
            <a:ext cx="3735805" cy="2620815"/>
          </a:xfrm>
          <a:prstGeom prst="roundRect">
            <a:avLst>
              <a:gd name="adj" fmla="val 7975"/>
            </a:avLst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D9B408D-CA33-456D-B1EF-99DFE690DED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11175" y="3503818"/>
            <a:ext cx="3735805" cy="2926334"/>
          </a:xfrm>
          <a:prstGeom prst="roundRect">
            <a:avLst>
              <a:gd name="adj" fmla="val 8439"/>
            </a:avLst>
          </a:prstGeom>
          <a:ln w="38100">
            <a:solidFill>
              <a:srgbClr val="CC4794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71914E8-99DD-49FD-8BD8-007EB68052E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7973" y="271152"/>
            <a:ext cx="5461752" cy="2711812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7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D46A5D85-4CFE-4654-BC95-EDC981D8E5B4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6508080" y="1708200"/>
              <a:ext cx="2081880" cy="286416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D46A5D85-4CFE-4654-BC95-EDC981D8E5B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492240" y="1644840"/>
                <a:ext cx="2113200" cy="2990880"/>
              </a:xfrm>
              <a:prstGeom prst="rect">
                <a:avLst/>
              </a:prstGeom>
            </p:spPr>
          </p:pic>
        </mc:Fallback>
      </mc:AlternateContent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747529AB-4492-46A0-8BB3-86A75B50C3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209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469"/>
    </mc:Choice>
    <mc:Fallback xmlns="">
      <p:transition spd="slow" advTm="634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7B4DF57-66B1-4162-B5B9-9C2456B214A2}"/>
              </a:ext>
            </a:extLst>
          </p:cNvPr>
          <p:cNvSpPr/>
          <p:nvPr/>
        </p:nvSpPr>
        <p:spPr>
          <a:xfrm>
            <a:off x="0" y="2550538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dirty="0">
                <a:latin typeface="Comic Sans MS" panose="030F0702030302020204" pitchFamily="66" charset="0"/>
              </a:rPr>
              <a:t>Both islands are surrounded by water and you need to travel by boat or small plane to reach them.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dirty="0">
                <a:latin typeface="Comic Sans MS" panose="030F0702030302020204" pitchFamily="66" charset="0"/>
              </a:rPr>
              <a:t>They are not very big, Coll is only 13 miles long and 3 miles wide.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dirty="0">
                <a:latin typeface="Comic Sans MS" panose="030F0702030302020204" pitchFamily="66" charset="0"/>
              </a:rPr>
              <a:t>Not many people live on the islands. The Isle of Coll has a population of about 160 people.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dirty="0">
                <a:latin typeface="Comic Sans MS" panose="030F0702030302020204" pitchFamily="66" charset="0"/>
              </a:rPr>
              <a:t>Both islands are quiet places to live. There are only a few shops, a post office and one small primary school on the Isle of Coll.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dirty="0">
                <a:latin typeface="Comic Sans MS" panose="030F0702030302020204" pitchFamily="66" charset="0"/>
              </a:rPr>
              <a:t>People visit the Islands to cycle, walk and enjoy the scenery, to look at the wildlife, go fishing and bird watching and to relax and visit the beautiful beaches.</a:t>
            </a:r>
          </a:p>
          <a:p>
            <a:endParaRPr lang="en-GB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7A144E-C6BF-443B-A071-F14C67D6B7D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07296" y="3429000"/>
            <a:ext cx="4174435" cy="3269922"/>
          </a:xfrm>
          <a:prstGeom prst="roundRect">
            <a:avLst>
              <a:gd name="adj" fmla="val 8439"/>
            </a:avLst>
          </a:prstGeom>
          <a:ln w="38100">
            <a:solidFill>
              <a:srgbClr val="CC4794"/>
            </a:solidFill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B44E5A0-60FA-4577-A800-5255736A05D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06738" y="103366"/>
            <a:ext cx="4439025" cy="306125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8A593E8-34DD-4D95-95EA-3C5E4330BA6B}"/>
              </a:ext>
            </a:extLst>
          </p:cNvPr>
          <p:cNvSpPr txBox="1"/>
          <p:nvPr/>
        </p:nvSpPr>
        <p:spPr>
          <a:xfrm>
            <a:off x="177782" y="321677"/>
            <a:ext cx="547108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Katie Morag’s Isle of </a:t>
            </a:r>
            <a:r>
              <a:rPr lang="en-GB" sz="3200" dirty="0" err="1">
                <a:latin typeface="Comic Sans MS" panose="030F0702030302020204" pitchFamily="66" charset="0"/>
              </a:rPr>
              <a:t>Struay</a:t>
            </a:r>
            <a:r>
              <a:rPr lang="en-GB" sz="3200" dirty="0">
                <a:latin typeface="Comic Sans MS" panose="030F0702030302020204" pitchFamily="66" charset="0"/>
              </a:rPr>
              <a:t> is similar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to the real Isle of Coll.</a:t>
            </a:r>
          </a:p>
        </p:txBody>
      </p: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3D1A36AC-6F1B-4218-9305-E8E5F2846F5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765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881"/>
    </mc:Choice>
    <mc:Fallback xmlns="">
      <p:transition spd="slow" advTm="758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255717-D6C8-43EA-99F2-DBE7B28518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2429" y="0"/>
            <a:ext cx="9765855" cy="673475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FC9512F-18D5-40FD-8D95-EC5CC55BB2F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800350"/>
            <a:ext cx="1571625" cy="405765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6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BA2A091D-BCEA-4DCF-BADE-0BEA212BC42E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68040" y="1215000"/>
              <a:ext cx="10620720" cy="543096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BA2A091D-BCEA-4DCF-BADE-0BEA212BC42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2200" y="1151640"/>
                <a:ext cx="10652040" cy="555768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BB4D7BE0-4BB4-4FE3-93E3-CE61E5370E3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818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5229"/>
    </mc:Choice>
    <mc:Fallback xmlns="">
      <p:transition spd="slow" advTm="2052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4D860BE-63D7-4AD3-B11E-CC07F546E6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0587" y="100012"/>
            <a:ext cx="10106067" cy="6463075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B56E9286-6950-47F7-9629-886517B9AA63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9821880" y="832680"/>
              <a:ext cx="1351080" cy="348480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B56E9286-6950-47F7-9629-886517B9AA6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9806040" y="769320"/>
                <a:ext cx="1382400" cy="36115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BEF6B7A-80EC-4F7E-9AFF-C0B914C1565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453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433"/>
    </mc:Choice>
    <mc:Fallback xmlns="">
      <p:transition spd="slow" advTm="804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206</Words>
  <Application>Microsoft Office PowerPoint</Application>
  <PresentationFormat>Widescreen</PresentationFormat>
  <Paragraphs>12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Calibri Light</vt:lpstr>
      <vt:lpstr>Comic Sans MS</vt:lpstr>
      <vt:lpstr>SassoonPrimaryInfant</vt:lpstr>
      <vt:lpstr>Times New Roman</vt:lpstr>
      <vt:lpstr>Office Theme</vt:lpstr>
      <vt:lpstr>PowerPoint Presentation</vt:lpstr>
      <vt:lpstr>Where is this Katie Morag story  set?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Michelle Edwards</dc:creator>
  <cp:lastModifiedBy>Michelle Edwards</cp:lastModifiedBy>
  <cp:revision>8</cp:revision>
  <dcterms:created xsi:type="dcterms:W3CDTF">2021-02-23T17:25:54Z</dcterms:created>
  <dcterms:modified xsi:type="dcterms:W3CDTF">2021-02-26T11:01:25Z</dcterms:modified>
</cp:coreProperties>
</file>